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13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6423"/>
    <a:srgbClr val="EA7123"/>
    <a:srgbClr val="F6BF9F"/>
    <a:srgbClr val="691E57"/>
    <a:srgbClr val="7391B9"/>
    <a:srgbClr val="005A8C"/>
    <a:srgbClr val="00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Objects="1">
      <p:cViewPr varScale="1">
        <p:scale>
          <a:sx n="88" d="100"/>
          <a:sy n="88" d="100"/>
        </p:scale>
        <p:origin x="110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-384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7" charset="0"/>
              </a:defRPr>
            </a:lvl1pPr>
          </a:lstStyle>
          <a:p>
            <a:fld id="{D18D2D1F-4E54-4699-BA0A-8BEC7F0F489B}" type="datetime1">
              <a:rPr lang="nl-NL"/>
              <a:pPr/>
              <a:t>25-1-2019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7" charset="0"/>
              </a:defRPr>
            </a:lvl1pPr>
          </a:lstStyle>
          <a:p>
            <a:fld id="{853E0C4E-003D-4C81-BB1A-708D8B2B143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6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7" charset="0"/>
              </a:defRPr>
            </a:lvl1pPr>
          </a:lstStyle>
          <a:p>
            <a:fld id="{56565E1D-C579-492B-ACAB-1A70D685D090}" type="datetime1">
              <a:rPr lang="nl-NL"/>
              <a:pPr/>
              <a:t>25-1-2019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BE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7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7" charset="0"/>
              </a:defRPr>
            </a:lvl1pPr>
          </a:lstStyle>
          <a:p>
            <a:fld id="{5D4C7BCB-4545-4338-A8A7-C2DF767536A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484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ＭＳ Ｐゴシック" pitchFamily="-9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7BCB-4545-4338-A8A7-C2DF767536A6}" type="slidenum">
              <a:rPr lang="nl-NL" smtClean="0"/>
              <a:pPr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88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1484784"/>
            <a:ext cx="8060432" cy="1254001"/>
          </a:xfrm>
        </p:spPr>
        <p:txBody>
          <a:bodyPr/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755576" y="2793032"/>
            <a:ext cx="8060432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Subtitel</a:t>
            </a:r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 flipH="1" flipV="1">
            <a:off x="5004048" y="0"/>
            <a:ext cx="4139952" cy="16288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5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66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30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67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89119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9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05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6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9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2116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9625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 smtClean="0"/>
              <a:t>Titelstijl van model bewerken</a:t>
            </a:r>
            <a:endParaRPr lang="nl-NL" dirty="0" smtClean="0"/>
          </a:p>
        </p:txBody>
      </p:sp>
      <p:sp>
        <p:nvSpPr>
          <p:cNvPr id="1433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73825" y="1234159"/>
            <a:ext cx="8229600" cy="48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25152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27826"/>
            <a:ext cx="1370183" cy="494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pitchFamily="26" charset="0"/>
          <a:ea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ＭＳ Ｐゴシック" pitchFamily="26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FlandersArtSans-Regular" panose="00000500000000000000" pitchFamily="2" charset="0"/>
                <a:ea typeface="ＭＳ Ｐゴシック" pitchFamily="27" charset="-128"/>
              </a:rPr>
              <a:t>Workshop 4:</a:t>
            </a:r>
            <a:br>
              <a:rPr lang="nl-NL" dirty="0" smtClean="0">
                <a:latin typeface="FlandersArtSans-Regular" panose="00000500000000000000" pitchFamily="2" charset="0"/>
                <a:ea typeface="ＭＳ Ｐゴシック" pitchFamily="27" charset="-128"/>
              </a:rPr>
            </a:br>
            <a:r>
              <a:rPr lang="nl-NL" dirty="0" smtClean="0">
                <a:latin typeface="FlandersArtSans-Regular" panose="00000500000000000000" pitchFamily="2" charset="0"/>
                <a:ea typeface="ＭＳ Ｐゴシック" pitchFamily="27" charset="-128"/>
              </a:rPr>
              <a:t>duurzaamheidsacties</a:t>
            </a:r>
            <a:endParaRPr lang="nl-NL" dirty="0" smtClean="0">
              <a:latin typeface="FlandersArtSans-Regular" panose="00000500000000000000" pitchFamily="2" charset="0"/>
              <a:ea typeface="ＭＳ Ｐゴシック" pitchFamily="27" charset="-128"/>
            </a:endParaRPr>
          </a:p>
        </p:txBody>
      </p:sp>
      <p:sp>
        <p:nvSpPr>
          <p:cNvPr id="28675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FlandersArtSans-Regular" panose="00000500000000000000" pitchFamily="2" charset="0"/>
                <a:ea typeface="ＭＳ Ｐゴシック" pitchFamily="27" charset="-128"/>
              </a:rPr>
              <a:t>MVO Vlaanderen</a:t>
            </a:r>
          </a:p>
          <a:p>
            <a:pPr eaLnBrk="1" hangingPunct="1"/>
            <a:endParaRPr lang="nl-NL" dirty="0">
              <a:latin typeface="FlandersArtSans-Regular" panose="00000500000000000000" pitchFamily="2" charset="0"/>
              <a:ea typeface="ＭＳ Ｐゴシック" pitchFamily="27" charset="-128"/>
            </a:endParaRPr>
          </a:p>
          <a:p>
            <a:pPr eaLnBrk="1" hangingPunct="1"/>
            <a:r>
              <a:rPr lang="nl-NL" i="1" dirty="0" smtClean="0">
                <a:latin typeface="FlandersArtSans-Regular" panose="00000500000000000000" pitchFamily="2" charset="0"/>
                <a:ea typeface="ＭＳ Ｐゴシック" pitchFamily="27" charset="-128"/>
              </a:rPr>
              <a:t>Naam van uw begeleider</a:t>
            </a:r>
            <a:endParaRPr lang="nl-NL" i="1" dirty="0" smtClean="0">
              <a:latin typeface="FlandersArtSans-Regular" panose="00000500000000000000" pitchFamily="2" charset="0"/>
              <a:ea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51" y="289197"/>
            <a:ext cx="938865" cy="9449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FlandersArtSans-Regular" panose="00000500000000000000" pitchFamily="2" charset="0"/>
              </a:rPr>
              <a:t>			En nu?</a:t>
            </a:r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>
              <a:latin typeface="FlandersArtSans-Regular" panose="00000500000000000000" pitchFamily="2" charset="0"/>
            </a:endParaRPr>
          </a:p>
          <a:p>
            <a:r>
              <a:rPr lang="nl-BE" dirty="0" smtClean="0">
                <a:latin typeface="FlandersArtSans-Regular" panose="00000500000000000000" pitchFamily="2" charset="0"/>
              </a:rPr>
              <a:t>Ideeën koppelen aan indicatoren zodat ze meetbaar worden</a:t>
            </a:r>
          </a:p>
          <a:p>
            <a:endParaRPr lang="nl-BE" dirty="0">
              <a:latin typeface="FlandersArtSans-Regular" panose="00000500000000000000" pitchFamily="2" charset="0"/>
            </a:endParaRPr>
          </a:p>
          <a:p>
            <a:r>
              <a:rPr lang="nl-BE" dirty="0" smtClean="0">
                <a:latin typeface="FlandersArtSans-Regular" panose="00000500000000000000" pitchFamily="2" charset="0"/>
              </a:rPr>
              <a:t>Verder blijven zoeken naar zowel praktische als strategische acties die de duurzaamheidsvisie kunnen waarmaken</a:t>
            </a:r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5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 smtClean="0">
                <a:latin typeface="FlandersArtSans-Regular" panose="00000500000000000000" pitchFamily="2" charset="0"/>
                <a:ea typeface="ＭＳ Ｐゴシック" pitchFamily="27" charset="-128"/>
              </a:rPr>
              <a:t>Agenda</a:t>
            </a:r>
            <a:endParaRPr lang="nl-BE" dirty="0" smtClean="0">
              <a:latin typeface="FlandersArtSans-Regular" panose="00000500000000000000" pitchFamily="2" charset="0"/>
              <a:ea typeface="ＭＳ Ｐゴシック" pitchFamily="27" charset="-128"/>
            </a:endParaRP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343400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chemeClr val="tx2"/>
                </a:solidFill>
                <a:ea typeface="ＭＳ Ｐゴシック" pitchFamily="27" charset="-128"/>
              </a:rPr>
              <a:t> </a:t>
            </a:r>
            <a:r>
              <a:rPr lang="nl-NL" dirty="0" smtClean="0">
                <a:solidFill>
                  <a:schemeClr val="tx2"/>
                </a:solidFill>
                <a:latin typeface="FlandersArtSans-Regular" panose="00000500000000000000" pitchFamily="2" charset="0"/>
                <a:ea typeface="ＭＳ Ｐゴシック" pitchFamily="27" charset="-128"/>
              </a:rPr>
              <a:t>Doel van deze workshop</a:t>
            </a:r>
          </a:p>
          <a:p>
            <a:pPr eaLnBrk="1" hangingPunct="1"/>
            <a:r>
              <a:rPr lang="nl-NL" dirty="0" smtClean="0">
                <a:solidFill>
                  <a:schemeClr val="tx2"/>
                </a:solidFill>
                <a:latin typeface="FlandersArtSans-Regular" panose="00000500000000000000" pitchFamily="2" charset="0"/>
                <a:ea typeface="ＭＳ Ｐゴシック" pitchFamily="27" charset="-128"/>
              </a:rPr>
              <a:t>De </a:t>
            </a:r>
            <a:r>
              <a:rPr lang="nl-NL" dirty="0" err="1" smtClean="0">
                <a:solidFill>
                  <a:schemeClr val="tx2"/>
                </a:solidFill>
                <a:latin typeface="FlandersArtSans-Regular" panose="00000500000000000000" pitchFamily="2" charset="0"/>
                <a:ea typeface="ＭＳ Ｐゴシック" pitchFamily="27" charset="-128"/>
              </a:rPr>
              <a:t>Sustatoolmethode</a:t>
            </a:r>
            <a:r>
              <a:rPr lang="nl-NL" dirty="0" smtClean="0">
                <a:solidFill>
                  <a:schemeClr val="tx2"/>
                </a:solidFill>
                <a:latin typeface="FlandersArtSans-Regular" panose="00000500000000000000" pitchFamily="2" charset="0"/>
                <a:ea typeface="ＭＳ Ｐゴシック" pitchFamily="27" charset="-128"/>
              </a:rPr>
              <a:t>: gekozen thema’s</a:t>
            </a:r>
          </a:p>
          <a:p>
            <a:pPr eaLnBrk="1" hangingPunct="1"/>
            <a:r>
              <a:rPr lang="nl-NL" dirty="0" smtClean="0">
                <a:solidFill>
                  <a:schemeClr val="tx2"/>
                </a:solidFill>
                <a:latin typeface="FlandersArtSans-Regular" panose="00000500000000000000" pitchFamily="2" charset="0"/>
                <a:ea typeface="ＭＳ Ｐゴシック" pitchFamily="27" charset="-128"/>
              </a:rPr>
              <a:t>Brainstorm duurzaamheidsinitiatieven</a:t>
            </a:r>
          </a:p>
          <a:p>
            <a:pPr eaLnBrk="1" hangingPunct="1"/>
            <a:r>
              <a:rPr lang="nl-NL" dirty="0" smtClean="0">
                <a:solidFill>
                  <a:schemeClr val="tx2"/>
                </a:solidFill>
                <a:latin typeface="FlandersArtSans-Regular" panose="00000500000000000000" pitchFamily="2" charset="0"/>
                <a:ea typeface="ＭＳ Ｐゴシック" pitchFamily="27" charset="-128"/>
              </a:rPr>
              <a:t>Sorteren van duurzaamheidsinitiatieven</a:t>
            </a:r>
          </a:p>
          <a:p>
            <a:pPr eaLnBrk="1" hangingPunct="1"/>
            <a:r>
              <a:rPr lang="nl-NL" dirty="0" smtClean="0">
                <a:solidFill>
                  <a:schemeClr val="tx2"/>
                </a:solidFill>
                <a:latin typeface="FlandersArtSans-Regular" panose="00000500000000000000" pitchFamily="2" charset="0"/>
                <a:ea typeface="ＭＳ Ｐゴシック" pitchFamily="27" charset="-128"/>
              </a:rPr>
              <a:t>En nu?</a:t>
            </a:r>
            <a:endParaRPr lang="nl-NL" dirty="0" smtClean="0">
              <a:solidFill>
                <a:schemeClr val="tx2"/>
              </a:solidFill>
              <a:ea typeface="ＭＳ Ｐゴシック" pitchFamily="27" charset="-128"/>
            </a:endParaRPr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2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2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2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2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2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2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2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2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27" charset="-128"/>
              </a:defRPr>
            </a:lvl9pPr>
          </a:lstStyle>
          <a:p>
            <a:pPr eaLnBrk="1" hangingPunct="1"/>
            <a:fld id="{F9201A3F-E846-4695-9BA2-60175FBEC3A5}" type="slidenum">
              <a:rPr lang="nl-NL" sz="1200">
                <a:solidFill>
                  <a:srgbClr val="7391B9"/>
                </a:solidFill>
                <a:latin typeface="Calibri" pitchFamily="27" charset="0"/>
              </a:rPr>
              <a:pPr eaLnBrk="1" hangingPunct="1"/>
              <a:t>1</a:t>
            </a:fld>
            <a:endParaRPr lang="nl-NL" sz="1200">
              <a:solidFill>
                <a:srgbClr val="7391B9"/>
              </a:solidFill>
              <a:latin typeface="Calibri" pitchFamily="2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5294"/>
            <a:ext cx="938865" cy="9388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FlandersArtSans-Regular" panose="00000500000000000000" pitchFamily="2" charset="0"/>
              </a:rPr>
              <a:t>			Doel van deze workshop</a:t>
            </a:r>
            <a:endParaRPr lang="nl-BE" dirty="0">
              <a:latin typeface="FlandersArtSans-Regular" panose="00000500000000000000" pitchFamily="2" charset="0"/>
            </a:endParaRPr>
          </a:p>
        </p:txBody>
      </p:sp>
      <p:pic>
        <p:nvPicPr>
          <p:cNvPr id="6" name="Picture 2" descr="Afbeeldingsresultaat voor goal icon png">
            <a:extLst>
              <a:ext uri="{FF2B5EF4-FFF2-40B4-BE49-F238E27FC236}">
                <a16:creationId xmlns:a16="http://schemas.microsoft.com/office/drawing/2014/main" id="{CCCB7B8E-1DFE-403D-AF24-803B4755D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65" y="220486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863927" y="2282096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>
                <a:latin typeface="FlandersArtSans-Regular" panose="00000500000000000000" pitchFamily="2" charset="0"/>
              </a:rPr>
              <a:t>Concrete acties voorstellen rond duurzaamheidsthema </a:t>
            </a:r>
            <a:r>
              <a:rPr lang="nl-BE" sz="2000" i="1" dirty="0" smtClean="0">
                <a:latin typeface="FlandersArtSans-Regular" panose="00000500000000000000" pitchFamily="2" charset="0"/>
              </a:rPr>
              <a:t>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FlandersArtSans-Regula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>
                <a:latin typeface="FlandersArtSans-Regular" panose="00000500000000000000" pitchFamily="2" charset="0"/>
              </a:rPr>
              <a:t>Voorkeuren voor bepaalde acties kenbaar maken</a:t>
            </a:r>
            <a:endParaRPr lang="nl-BE" sz="2000" dirty="0">
              <a:latin typeface="FlandersArtSans-Regular" panose="00000500000000000000" pitchFamily="2" charset="0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4427984" y="2060848"/>
            <a:ext cx="0" cy="2304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5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32" y="289197"/>
            <a:ext cx="938865" cy="9449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			</a:t>
            </a:r>
            <a:r>
              <a:rPr lang="nl-BE" sz="2800" dirty="0" smtClean="0">
                <a:latin typeface="FlandersArtSans-Regular" panose="00000500000000000000" pitchFamily="2" charset="0"/>
              </a:rPr>
              <a:t>De </a:t>
            </a:r>
            <a:r>
              <a:rPr lang="nl-BE" sz="2800" dirty="0" err="1" smtClean="0">
                <a:latin typeface="FlandersArtSans-Regular" panose="00000500000000000000" pitchFamily="2" charset="0"/>
              </a:rPr>
              <a:t>Sustatoolmethode</a:t>
            </a:r>
            <a:r>
              <a:rPr lang="nl-BE" sz="2800" dirty="0" smtClean="0">
                <a:latin typeface="FlandersArtSans-Regular" panose="00000500000000000000" pitchFamily="2" charset="0"/>
              </a:rPr>
              <a:t>: de gekozen thema’s</a:t>
            </a:r>
            <a:endParaRPr lang="nl-BE" sz="2800" dirty="0">
              <a:latin typeface="FlandersArtSans-Regular" panose="000005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latin typeface="FlandersArtSans-Regular" panose="00000500000000000000" pitchFamily="2" charset="0"/>
              </a:rPr>
              <a:t>De </a:t>
            </a:r>
            <a:r>
              <a:rPr lang="nl-BE" dirty="0" err="1" smtClean="0">
                <a:latin typeface="FlandersArtSans-Regular" panose="00000500000000000000" pitchFamily="2" charset="0"/>
              </a:rPr>
              <a:t>Sustatoolmethode</a:t>
            </a:r>
            <a:endParaRPr lang="nl-BE" dirty="0" smtClean="0">
              <a:latin typeface="FlandersArtSans-Regular" panose="00000500000000000000" pitchFamily="2" charset="0"/>
            </a:endParaRPr>
          </a:p>
          <a:p>
            <a:pPr lvl="1"/>
            <a:r>
              <a:rPr lang="nl-BE" dirty="0" smtClean="0">
                <a:latin typeface="FlandersArtSans-Regular" panose="00000500000000000000" pitchFamily="2" charset="0"/>
              </a:rPr>
              <a:t>Duurzaamheid = </a:t>
            </a:r>
            <a:r>
              <a:rPr lang="nl-BE" i="1" dirty="0" smtClean="0">
                <a:latin typeface="FlandersArtSans-Regular" panose="00000500000000000000" pitchFamily="2" charset="0"/>
              </a:rPr>
              <a:t>(eigen definitie voor duurzaamheid van deze organisatie)</a:t>
            </a:r>
          </a:p>
          <a:p>
            <a:pPr lvl="1"/>
            <a:endParaRPr lang="nl-BE" dirty="0">
              <a:latin typeface="FlandersArtSans-Regular" panose="00000500000000000000" pitchFamily="2" charset="0"/>
            </a:endParaRPr>
          </a:p>
          <a:p>
            <a:pPr lvl="1"/>
            <a:r>
              <a:rPr lang="nl-BE" dirty="0" smtClean="0">
                <a:latin typeface="FlandersArtSans-Regular" panose="00000500000000000000" pitchFamily="2" charset="0"/>
              </a:rPr>
              <a:t>De Sustatool is eigenlijk een nieuw begrip voor wat al veel langer bestaat = </a:t>
            </a:r>
            <a:r>
              <a:rPr lang="nl-BE" b="1" u="sng" dirty="0" smtClean="0">
                <a:solidFill>
                  <a:schemeClr val="accent1"/>
                </a:solidFill>
                <a:latin typeface="FlandersArtSans-Regular" panose="00000500000000000000" pitchFamily="2" charset="0"/>
              </a:rPr>
              <a:t>gezond boerenverstand en voorzichtigheid</a:t>
            </a:r>
            <a:endParaRPr lang="nl-BE" b="1" u="sng" dirty="0">
              <a:solidFill>
                <a:schemeClr val="accent1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4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FlandersArtSans-Regular" panose="00000500000000000000" pitchFamily="2" charset="0"/>
              </a:rPr>
              <a:t>Gekozen thema’s</a:t>
            </a:r>
            <a:endParaRPr lang="nl-BE" dirty="0">
              <a:latin typeface="FlandersArtSans-Regular" panose="00000500000000000000" pitchFamily="2" charset="0"/>
            </a:endParaRPr>
          </a:p>
        </p:txBody>
      </p:sp>
      <p:pic>
        <p:nvPicPr>
          <p:cNvPr id="4" name="Tijdelijke aanduiding voor inhoud 3" descr="sustatool 15 thema's"/>
          <p:cNvPicPr>
            <a:picLocks noGrp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76" y="1196752"/>
            <a:ext cx="6508847" cy="34563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PIJL-OMLAAG 4">
            <a:extLst>
              <a:ext uri="{FF2B5EF4-FFF2-40B4-BE49-F238E27FC236}">
                <a16:creationId xmlns:a16="http://schemas.microsoft.com/office/drawing/2014/main" id="{8EA95FC3-576C-4492-A29F-C6D37A43386E}"/>
              </a:ext>
            </a:extLst>
          </p:cNvPr>
          <p:cNvSpPr/>
          <p:nvPr/>
        </p:nvSpPr>
        <p:spPr>
          <a:xfrm rot="16200000">
            <a:off x="1317576" y="4797152"/>
            <a:ext cx="1391785" cy="1139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3059831" y="5043900"/>
            <a:ext cx="476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FlandersArtSans-Regular" panose="00000500000000000000" pitchFamily="2" charset="0"/>
              </a:rPr>
              <a:t>Plaats pijlen bij de thema’s waar men rond wil werken in deze workshop</a:t>
            </a:r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1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21" descr="Afbeelding met gebouw&#10;&#10;Beschrijving is gegenereerd met hoge betrouwbaarheid">
            <a:extLst>
              <a:ext uri="{FF2B5EF4-FFF2-40B4-BE49-F238E27FC236}">
                <a16:creationId xmlns:a16="http://schemas.microsoft.com/office/drawing/2014/main" id="{5416CCAB-05C0-4BB9-8C1E-50ADE5BBFA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79" r="13579"/>
          <a:stretch>
            <a:fillRect/>
          </a:stretch>
        </p:blipFill>
        <p:spPr>
          <a:xfrm flipH="1">
            <a:off x="5599359" y="9128"/>
            <a:ext cx="3544641" cy="3544641"/>
          </a:xfrm>
          <a:custGeom>
            <a:avLst/>
            <a:gdLst>
              <a:gd name="connsiteX0" fmla="*/ 1371600 w 1371600"/>
              <a:gd name="connsiteY0" fmla="*/ 0 h 1371600"/>
              <a:gd name="connsiteX1" fmla="*/ 0 w 1371600"/>
              <a:gd name="connsiteY1" fmla="*/ 0 h 1371600"/>
              <a:gd name="connsiteX2" fmla="*/ 0 w 1371600"/>
              <a:gd name="connsiteY2" fmla="*/ 1371600 h 1371600"/>
              <a:gd name="connsiteX3" fmla="*/ 1371600 w 13716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371600">
                <a:moveTo>
                  <a:pt x="1371600" y="0"/>
                </a:moveTo>
                <a:lnTo>
                  <a:pt x="0" y="0"/>
                </a:lnTo>
                <a:lnTo>
                  <a:pt x="0" y="1371600"/>
                </a:lnTo>
                <a:cubicBezTo>
                  <a:pt x="757514" y="1371600"/>
                  <a:pt x="1371600" y="757514"/>
                  <a:pt x="1371600" y="0"/>
                </a:cubicBezTo>
                <a:close/>
              </a:path>
            </a:pathLst>
          </a:cu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44" y="289197"/>
            <a:ext cx="938865" cy="9449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>
                <a:latin typeface="FlandersArtSans-Regular" panose="00000500000000000000" pitchFamily="2" charset="0"/>
              </a:rPr>
              <a:t>			Brainstorm duurzaamheidsinitiatieven</a:t>
            </a:r>
            <a:endParaRPr lang="nl-BE" sz="3200" dirty="0">
              <a:latin typeface="FlandersArtSans-Regular" panose="000005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>
              <a:latin typeface="FlandersArtSans-Regular" panose="00000500000000000000" pitchFamily="2" charset="0"/>
            </a:endParaRPr>
          </a:p>
          <a:p>
            <a:endParaRPr lang="nl-BE" dirty="0">
              <a:latin typeface="FlandersArtSans-Regular" panose="00000500000000000000" pitchFamily="2" charset="0"/>
            </a:endParaRPr>
          </a:p>
          <a:p>
            <a:endParaRPr lang="nl-BE" dirty="0" smtClean="0">
              <a:latin typeface="FlandersArtSans-Regular" panose="00000500000000000000" pitchFamily="2" charset="0"/>
            </a:endParaRPr>
          </a:p>
          <a:p>
            <a:endParaRPr lang="nl-BE" dirty="0">
              <a:latin typeface="FlandersArtSans-Regular" panose="00000500000000000000" pitchFamily="2" charset="0"/>
            </a:endParaRPr>
          </a:p>
          <a:p>
            <a:endParaRPr lang="nl-BE" dirty="0" smtClean="0">
              <a:latin typeface="FlandersArtSans-Regular" panose="00000500000000000000" pitchFamily="2" charset="0"/>
            </a:endParaRPr>
          </a:p>
          <a:p>
            <a:r>
              <a:rPr lang="nl-BE" dirty="0" smtClean="0">
                <a:latin typeface="FlandersArtSans-Regular" panose="00000500000000000000" pitchFamily="2" charset="0"/>
              </a:rPr>
              <a:t>Zoeken naar goede ideeën en interessante kansen binnen de gekozen duurzaamheidsthema’s</a:t>
            </a:r>
          </a:p>
          <a:p>
            <a:endParaRPr lang="nl-BE" dirty="0">
              <a:latin typeface="FlandersArtSans-Regular" panose="00000500000000000000" pitchFamily="2" charset="0"/>
            </a:endParaRPr>
          </a:p>
          <a:p>
            <a:r>
              <a:rPr lang="nl-BE" dirty="0" smtClean="0">
                <a:latin typeface="FlandersArtSans-Regular" panose="00000500000000000000" pitchFamily="2" charset="0"/>
              </a:rPr>
              <a:t>Rekening houden met de kansen en uitdagingen gedetecteerd in SWOT-analyse</a:t>
            </a:r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4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E4C192A-27CA-4B20-BEE8-945B3B76A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26556">
            <a:off x="1215423" y="664710"/>
            <a:ext cx="1815329" cy="275570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79325" y="3789040"/>
            <a:ext cx="2487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FlandersArtSans-Regular" panose="00000500000000000000" pitchFamily="2" charset="0"/>
              </a:rPr>
              <a:t>Welke concrete acties kunnen we ondernemen op het vlak van thema </a:t>
            </a:r>
            <a:r>
              <a:rPr lang="nl-BE" b="1" dirty="0" smtClean="0">
                <a:solidFill>
                  <a:schemeClr val="accent1"/>
                </a:solidFill>
                <a:latin typeface="FlandersArtSans-Regular" panose="00000500000000000000" pitchFamily="2" charset="0"/>
              </a:rPr>
              <a:t>X</a:t>
            </a:r>
            <a:r>
              <a:rPr lang="nl-BE" dirty="0" smtClean="0">
                <a:latin typeface="FlandersArtSans-Regular" panose="00000500000000000000" pitchFamily="2" charset="0"/>
              </a:rPr>
              <a:t>, zowel op korte als lange termijn (ca. 5 jaar)?</a:t>
            </a:r>
            <a:endParaRPr lang="nl-BE" dirty="0">
              <a:latin typeface="FlandersArtSans-Regular" panose="00000500000000000000" pitchFamily="2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4283968" y="620688"/>
            <a:ext cx="0" cy="5112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764495" y="404664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>
              <a:latin typeface="FlandersArtSans-Regula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FlandersArtSans-Regular" panose="00000500000000000000" pitchFamily="2" charset="0"/>
              </a:rPr>
              <a:t>6 vakken in te vullen: 5 vakken voor duurzaamheidsthema’s en 1 vak zonder thema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FlandersArtSans-Regula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FlandersArtSans-Regular" panose="00000500000000000000" pitchFamily="2" charset="0"/>
              </a:rPr>
              <a:t>Houd rekening met de verschillende uitdagingen en kansen waarmee de organisatie te maken heeft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FlandersArtSans-Regula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FlandersArtSans-Regular" panose="00000500000000000000" pitchFamily="2" charset="0"/>
              </a:rPr>
              <a:t>De acties mogen zowel heel praktisch als strategisch 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FlandersArtSans-Regula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FlandersArtSans-Regular" panose="00000500000000000000" pitchFamily="2" charset="0"/>
              </a:rPr>
              <a:t>Laatste vak is dus niet gekoppeld aan een thema: geef input los van een thema</a:t>
            </a:r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499992" y="5373216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i="1" dirty="0" smtClean="0">
                <a:latin typeface="FlandersArtSans-Regular" panose="00000500000000000000" pitchFamily="2" charset="0"/>
              </a:rPr>
              <a:t>Discussieer per 2/3</a:t>
            </a:r>
          </a:p>
          <a:p>
            <a:r>
              <a:rPr lang="nl-BE" sz="1600" i="1" dirty="0" smtClean="0">
                <a:latin typeface="FlandersArtSans-Regular" panose="00000500000000000000" pitchFamily="2" charset="0"/>
              </a:rPr>
              <a:t>Minimaal 2, maximaal 3 deelnemers per vlak</a:t>
            </a:r>
          </a:p>
          <a:p>
            <a:r>
              <a:rPr lang="nl-BE" sz="1600" i="1" dirty="0" smtClean="0">
                <a:latin typeface="FlandersArtSans-Regular" panose="00000500000000000000" pitchFamily="2" charset="0"/>
              </a:rPr>
              <a:t>Doorschuiven na enkele minuten</a:t>
            </a:r>
            <a:endParaRPr lang="nl-BE" sz="1600" i="1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938865" cy="9449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			</a:t>
            </a:r>
            <a:r>
              <a:rPr lang="nl-BE" sz="2800" dirty="0" smtClean="0">
                <a:latin typeface="FlandersArtSans-Regular" panose="00000500000000000000" pitchFamily="2" charset="0"/>
              </a:rPr>
              <a:t>Sorteren van duurzaamheidsinitiatieven</a:t>
            </a:r>
            <a:endParaRPr lang="nl-BE" sz="2800" dirty="0">
              <a:latin typeface="FlandersArtSans-Regular" panose="00000500000000000000" pitchFamily="2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593896" y="2276872"/>
            <a:ext cx="2421064" cy="3189959"/>
            <a:chOff x="3076" y="1157"/>
            <a:chExt cx="1524" cy="200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76" y="1157"/>
              <a:ext cx="1524" cy="2008"/>
            </a:xfrm>
            <a:custGeom>
              <a:avLst/>
              <a:gdLst>
                <a:gd name="T0" fmla="*/ 605 w 642"/>
                <a:gd name="T1" fmla="*/ 338 h 847"/>
                <a:gd name="T2" fmla="*/ 609 w 642"/>
                <a:gd name="T3" fmla="*/ 293 h 847"/>
                <a:gd name="T4" fmla="*/ 600 w 642"/>
                <a:gd name="T5" fmla="*/ 241 h 847"/>
                <a:gd name="T6" fmla="*/ 581 w 642"/>
                <a:gd name="T7" fmla="*/ 170 h 847"/>
                <a:gd name="T8" fmla="*/ 555 w 642"/>
                <a:gd name="T9" fmla="*/ 112 h 847"/>
                <a:gd name="T10" fmla="*/ 287 w 642"/>
                <a:gd name="T11" fmla="*/ 0 h 847"/>
                <a:gd name="T12" fmla="*/ 0 w 642"/>
                <a:gd name="T13" fmla="*/ 265 h 847"/>
                <a:gd name="T14" fmla="*/ 2 w 642"/>
                <a:gd name="T15" fmla="*/ 300 h 847"/>
                <a:gd name="T16" fmla="*/ 34 w 642"/>
                <a:gd name="T17" fmla="*/ 404 h 847"/>
                <a:gd name="T18" fmla="*/ 63 w 642"/>
                <a:gd name="T19" fmla="*/ 447 h 847"/>
                <a:gd name="T20" fmla="*/ 81 w 642"/>
                <a:gd name="T21" fmla="*/ 469 h 847"/>
                <a:gd name="T22" fmla="*/ 99 w 642"/>
                <a:gd name="T23" fmla="*/ 486 h 847"/>
                <a:gd name="T24" fmla="*/ 101 w 642"/>
                <a:gd name="T25" fmla="*/ 492 h 847"/>
                <a:gd name="T26" fmla="*/ 100 w 642"/>
                <a:gd name="T27" fmla="*/ 549 h 847"/>
                <a:gd name="T28" fmla="*/ 92 w 642"/>
                <a:gd name="T29" fmla="*/ 606 h 847"/>
                <a:gd name="T30" fmla="*/ 77 w 642"/>
                <a:gd name="T31" fmla="*/ 644 h 847"/>
                <a:gd name="T32" fmla="*/ 117 w 642"/>
                <a:gd name="T33" fmla="*/ 626 h 847"/>
                <a:gd name="T34" fmla="*/ 124 w 642"/>
                <a:gd name="T35" fmla="*/ 587 h 847"/>
                <a:gd name="T36" fmla="*/ 129 w 642"/>
                <a:gd name="T37" fmla="*/ 511 h 847"/>
                <a:gd name="T38" fmla="*/ 124 w 642"/>
                <a:gd name="T39" fmla="*/ 477 h 847"/>
                <a:gd name="T40" fmla="*/ 118 w 642"/>
                <a:gd name="T41" fmla="*/ 467 h 847"/>
                <a:gd name="T42" fmla="*/ 89 w 642"/>
                <a:gd name="T43" fmla="*/ 439 h 847"/>
                <a:gd name="T44" fmla="*/ 79 w 642"/>
                <a:gd name="T45" fmla="*/ 427 h 847"/>
                <a:gd name="T46" fmla="*/ 45 w 642"/>
                <a:gd name="T47" fmla="*/ 368 h 847"/>
                <a:gd name="T48" fmla="*/ 23 w 642"/>
                <a:gd name="T49" fmla="*/ 273 h 847"/>
                <a:gd name="T50" fmla="*/ 23 w 642"/>
                <a:gd name="T51" fmla="*/ 258 h 847"/>
                <a:gd name="T52" fmla="*/ 311 w 642"/>
                <a:gd name="T53" fmla="*/ 18 h 847"/>
                <a:gd name="T54" fmla="*/ 556 w 642"/>
                <a:gd name="T55" fmla="*/ 140 h 847"/>
                <a:gd name="T56" fmla="*/ 573 w 642"/>
                <a:gd name="T57" fmla="*/ 185 h 847"/>
                <a:gd name="T58" fmla="*/ 598 w 642"/>
                <a:gd name="T59" fmla="*/ 279 h 847"/>
                <a:gd name="T60" fmla="*/ 599 w 642"/>
                <a:gd name="T61" fmla="*/ 291 h 847"/>
                <a:gd name="T62" fmla="*/ 584 w 642"/>
                <a:gd name="T63" fmla="*/ 313 h 847"/>
                <a:gd name="T64" fmla="*/ 620 w 642"/>
                <a:gd name="T65" fmla="*/ 395 h 847"/>
                <a:gd name="T66" fmla="*/ 632 w 642"/>
                <a:gd name="T67" fmla="*/ 427 h 847"/>
                <a:gd name="T68" fmla="*/ 617 w 642"/>
                <a:gd name="T69" fmla="*/ 443 h 847"/>
                <a:gd name="T70" fmla="*/ 596 w 642"/>
                <a:gd name="T71" fmla="*/ 445 h 847"/>
                <a:gd name="T72" fmla="*/ 587 w 642"/>
                <a:gd name="T73" fmla="*/ 451 h 847"/>
                <a:gd name="T74" fmla="*/ 588 w 642"/>
                <a:gd name="T75" fmla="*/ 497 h 847"/>
                <a:gd name="T76" fmla="*/ 577 w 642"/>
                <a:gd name="T77" fmla="*/ 508 h 847"/>
                <a:gd name="T78" fmla="*/ 574 w 642"/>
                <a:gd name="T79" fmla="*/ 515 h 847"/>
                <a:gd name="T80" fmla="*/ 580 w 642"/>
                <a:gd name="T81" fmla="*/ 539 h 847"/>
                <a:gd name="T82" fmla="*/ 568 w 642"/>
                <a:gd name="T83" fmla="*/ 544 h 847"/>
                <a:gd name="T84" fmla="*/ 563 w 642"/>
                <a:gd name="T85" fmla="*/ 572 h 847"/>
                <a:gd name="T86" fmla="*/ 580 w 642"/>
                <a:gd name="T87" fmla="*/ 604 h 847"/>
                <a:gd name="T88" fmla="*/ 506 w 642"/>
                <a:gd name="T89" fmla="*/ 629 h 847"/>
                <a:gd name="T90" fmla="*/ 436 w 642"/>
                <a:gd name="T91" fmla="*/ 635 h 847"/>
                <a:gd name="T92" fmla="*/ 385 w 642"/>
                <a:gd name="T93" fmla="*/ 758 h 847"/>
                <a:gd name="T94" fmla="*/ 393 w 642"/>
                <a:gd name="T95" fmla="*/ 842 h 847"/>
                <a:gd name="T96" fmla="*/ 384 w 642"/>
                <a:gd name="T97" fmla="*/ 769 h 847"/>
                <a:gd name="T98" fmla="*/ 435 w 642"/>
                <a:gd name="T99" fmla="*/ 642 h 847"/>
                <a:gd name="T100" fmla="*/ 454 w 642"/>
                <a:gd name="T101" fmla="*/ 632 h 847"/>
                <a:gd name="T102" fmla="*/ 579 w 642"/>
                <a:gd name="T103" fmla="*/ 623 h 847"/>
                <a:gd name="T104" fmla="*/ 578 w 642"/>
                <a:gd name="T105" fmla="*/ 584 h 847"/>
                <a:gd name="T106" fmla="*/ 568 w 642"/>
                <a:gd name="T107" fmla="*/ 568 h 847"/>
                <a:gd name="T108" fmla="*/ 575 w 642"/>
                <a:gd name="T109" fmla="*/ 546 h 847"/>
                <a:gd name="T110" fmla="*/ 586 w 642"/>
                <a:gd name="T111" fmla="*/ 542 h 847"/>
                <a:gd name="T112" fmla="*/ 581 w 642"/>
                <a:gd name="T113" fmla="*/ 515 h 847"/>
                <a:gd name="T114" fmla="*/ 593 w 642"/>
                <a:gd name="T115" fmla="*/ 503 h 847"/>
                <a:gd name="T116" fmla="*/ 594 w 642"/>
                <a:gd name="T117" fmla="*/ 493 h 847"/>
                <a:gd name="T118" fmla="*/ 594 w 642"/>
                <a:gd name="T119" fmla="*/ 454 h 847"/>
                <a:gd name="T120" fmla="*/ 639 w 642"/>
                <a:gd name="T121" fmla="*/ 432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2" h="847">
                  <a:moveTo>
                    <a:pt x="638" y="412"/>
                  </a:moveTo>
                  <a:cubicBezTo>
                    <a:pt x="636" y="408"/>
                    <a:pt x="635" y="405"/>
                    <a:pt x="633" y="402"/>
                  </a:cubicBezTo>
                  <a:cubicBezTo>
                    <a:pt x="631" y="398"/>
                    <a:pt x="630" y="395"/>
                    <a:pt x="628" y="391"/>
                  </a:cubicBezTo>
                  <a:cubicBezTo>
                    <a:pt x="627" y="389"/>
                    <a:pt x="626" y="386"/>
                    <a:pt x="625" y="384"/>
                  </a:cubicBezTo>
                  <a:cubicBezTo>
                    <a:pt x="622" y="376"/>
                    <a:pt x="618" y="367"/>
                    <a:pt x="614" y="359"/>
                  </a:cubicBezTo>
                  <a:cubicBezTo>
                    <a:pt x="611" y="352"/>
                    <a:pt x="608" y="345"/>
                    <a:pt x="605" y="338"/>
                  </a:cubicBezTo>
                  <a:cubicBezTo>
                    <a:pt x="602" y="331"/>
                    <a:pt x="599" y="323"/>
                    <a:pt x="596" y="316"/>
                  </a:cubicBezTo>
                  <a:cubicBezTo>
                    <a:pt x="594" y="313"/>
                    <a:pt x="594" y="311"/>
                    <a:pt x="595" y="309"/>
                  </a:cubicBezTo>
                  <a:cubicBezTo>
                    <a:pt x="596" y="307"/>
                    <a:pt x="599" y="305"/>
                    <a:pt x="602" y="302"/>
                  </a:cubicBezTo>
                  <a:cubicBezTo>
                    <a:pt x="604" y="301"/>
                    <a:pt x="606" y="299"/>
                    <a:pt x="607" y="297"/>
                  </a:cubicBezTo>
                  <a:cubicBezTo>
                    <a:pt x="608" y="297"/>
                    <a:pt x="608" y="296"/>
                    <a:pt x="608" y="295"/>
                  </a:cubicBezTo>
                  <a:cubicBezTo>
                    <a:pt x="609" y="295"/>
                    <a:pt x="609" y="294"/>
                    <a:pt x="609" y="293"/>
                  </a:cubicBezTo>
                  <a:cubicBezTo>
                    <a:pt x="610" y="293"/>
                    <a:pt x="610" y="293"/>
                    <a:pt x="610" y="293"/>
                  </a:cubicBezTo>
                  <a:cubicBezTo>
                    <a:pt x="610" y="292"/>
                    <a:pt x="610" y="293"/>
                    <a:pt x="610" y="292"/>
                  </a:cubicBezTo>
                  <a:cubicBezTo>
                    <a:pt x="610" y="290"/>
                    <a:pt x="610" y="290"/>
                    <a:pt x="610" y="290"/>
                  </a:cubicBezTo>
                  <a:cubicBezTo>
                    <a:pt x="612" y="284"/>
                    <a:pt x="610" y="279"/>
                    <a:pt x="609" y="275"/>
                  </a:cubicBezTo>
                  <a:cubicBezTo>
                    <a:pt x="607" y="267"/>
                    <a:pt x="604" y="260"/>
                    <a:pt x="603" y="252"/>
                  </a:cubicBezTo>
                  <a:cubicBezTo>
                    <a:pt x="600" y="241"/>
                    <a:pt x="600" y="241"/>
                    <a:pt x="600" y="241"/>
                  </a:cubicBezTo>
                  <a:cubicBezTo>
                    <a:pt x="597" y="229"/>
                    <a:pt x="597" y="229"/>
                    <a:pt x="597" y="229"/>
                  </a:cubicBezTo>
                  <a:cubicBezTo>
                    <a:pt x="595" y="221"/>
                    <a:pt x="592" y="213"/>
                    <a:pt x="590" y="205"/>
                  </a:cubicBezTo>
                  <a:cubicBezTo>
                    <a:pt x="589" y="201"/>
                    <a:pt x="589" y="198"/>
                    <a:pt x="588" y="194"/>
                  </a:cubicBezTo>
                  <a:cubicBezTo>
                    <a:pt x="585" y="182"/>
                    <a:pt x="585" y="182"/>
                    <a:pt x="585" y="182"/>
                  </a:cubicBezTo>
                  <a:cubicBezTo>
                    <a:pt x="583" y="175"/>
                    <a:pt x="583" y="175"/>
                    <a:pt x="583" y="175"/>
                  </a:cubicBezTo>
                  <a:cubicBezTo>
                    <a:pt x="583" y="173"/>
                    <a:pt x="582" y="172"/>
                    <a:pt x="581" y="170"/>
                  </a:cubicBezTo>
                  <a:cubicBezTo>
                    <a:pt x="577" y="158"/>
                    <a:pt x="577" y="158"/>
                    <a:pt x="577" y="158"/>
                  </a:cubicBezTo>
                  <a:cubicBezTo>
                    <a:pt x="577" y="156"/>
                    <a:pt x="576" y="154"/>
                    <a:pt x="575" y="152"/>
                  </a:cubicBezTo>
                  <a:cubicBezTo>
                    <a:pt x="573" y="146"/>
                    <a:pt x="573" y="146"/>
                    <a:pt x="573" y="146"/>
                  </a:cubicBezTo>
                  <a:cubicBezTo>
                    <a:pt x="567" y="134"/>
                    <a:pt x="567" y="134"/>
                    <a:pt x="567" y="134"/>
                  </a:cubicBezTo>
                  <a:cubicBezTo>
                    <a:pt x="566" y="130"/>
                    <a:pt x="563" y="127"/>
                    <a:pt x="561" y="123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36" y="84"/>
                    <a:pt x="510" y="61"/>
                    <a:pt x="480" y="44"/>
                  </a:cubicBezTo>
                  <a:cubicBezTo>
                    <a:pt x="451" y="27"/>
                    <a:pt x="418" y="16"/>
                    <a:pt x="386" y="9"/>
                  </a:cubicBezTo>
                  <a:cubicBezTo>
                    <a:pt x="369" y="6"/>
                    <a:pt x="353" y="4"/>
                    <a:pt x="336" y="2"/>
                  </a:cubicBezTo>
                  <a:cubicBezTo>
                    <a:pt x="328" y="1"/>
                    <a:pt x="320" y="1"/>
                    <a:pt x="311" y="1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20" y="0"/>
                    <a:pt x="154" y="22"/>
                    <a:pt x="103" y="61"/>
                  </a:cubicBezTo>
                  <a:cubicBezTo>
                    <a:pt x="52" y="100"/>
                    <a:pt x="17" y="156"/>
                    <a:pt x="5" y="214"/>
                  </a:cubicBezTo>
                  <a:cubicBezTo>
                    <a:pt x="4" y="222"/>
                    <a:pt x="3" y="229"/>
                    <a:pt x="2" y="236"/>
                  </a:cubicBezTo>
                  <a:cubicBezTo>
                    <a:pt x="1" y="244"/>
                    <a:pt x="0" y="251"/>
                    <a:pt x="0" y="25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6"/>
                    <a:pt x="0" y="277"/>
                    <a:pt x="1" y="279"/>
                  </a:cubicBezTo>
                  <a:cubicBezTo>
                    <a:pt x="1" y="283"/>
                    <a:pt x="1" y="286"/>
                    <a:pt x="1" y="290"/>
                  </a:cubicBezTo>
                  <a:cubicBezTo>
                    <a:pt x="1" y="293"/>
                    <a:pt x="2" y="297"/>
                    <a:pt x="2" y="300"/>
                  </a:cubicBezTo>
                  <a:cubicBezTo>
                    <a:pt x="4" y="314"/>
                    <a:pt x="7" y="327"/>
                    <a:pt x="10" y="340"/>
                  </a:cubicBezTo>
                  <a:cubicBezTo>
                    <a:pt x="12" y="347"/>
                    <a:pt x="13" y="353"/>
                    <a:pt x="15" y="359"/>
                  </a:cubicBezTo>
                  <a:cubicBezTo>
                    <a:pt x="18" y="366"/>
                    <a:pt x="20" y="372"/>
                    <a:pt x="22" y="378"/>
                  </a:cubicBezTo>
                  <a:cubicBezTo>
                    <a:pt x="24" y="381"/>
                    <a:pt x="25" y="384"/>
                    <a:pt x="26" y="387"/>
                  </a:cubicBezTo>
                  <a:cubicBezTo>
                    <a:pt x="28" y="391"/>
                    <a:pt x="29" y="394"/>
                    <a:pt x="31" y="397"/>
                  </a:cubicBezTo>
                  <a:cubicBezTo>
                    <a:pt x="32" y="400"/>
                    <a:pt x="33" y="402"/>
                    <a:pt x="34" y="404"/>
                  </a:cubicBezTo>
                  <a:cubicBezTo>
                    <a:pt x="36" y="407"/>
                    <a:pt x="38" y="409"/>
                    <a:pt x="39" y="412"/>
                  </a:cubicBezTo>
                  <a:cubicBezTo>
                    <a:pt x="42" y="417"/>
                    <a:pt x="45" y="423"/>
                    <a:pt x="49" y="428"/>
                  </a:cubicBezTo>
                  <a:cubicBezTo>
                    <a:pt x="52" y="433"/>
                    <a:pt x="55" y="437"/>
                    <a:pt x="59" y="442"/>
                  </a:cubicBezTo>
                  <a:cubicBezTo>
                    <a:pt x="61" y="445"/>
                    <a:pt x="61" y="445"/>
                    <a:pt x="61" y="445"/>
                  </a:cubicBezTo>
                  <a:cubicBezTo>
                    <a:pt x="62" y="446"/>
                    <a:pt x="62" y="446"/>
                    <a:pt x="62" y="446"/>
                  </a:cubicBezTo>
                  <a:cubicBezTo>
                    <a:pt x="63" y="447"/>
                    <a:pt x="63" y="447"/>
                    <a:pt x="63" y="447"/>
                  </a:cubicBezTo>
                  <a:cubicBezTo>
                    <a:pt x="64" y="449"/>
                    <a:pt x="64" y="449"/>
                    <a:pt x="64" y="449"/>
                  </a:cubicBezTo>
                  <a:cubicBezTo>
                    <a:pt x="66" y="451"/>
                    <a:pt x="67" y="454"/>
                    <a:pt x="69" y="456"/>
                  </a:cubicBezTo>
                  <a:cubicBezTo>
                    <a:pt x="72" y="459"/>
                    <a:pt x="72" y="459"/>
                    <a:pt x="72" y="459"/>
                  </a:cubicBezTo>
                  <a:cubicBezTo>
                    <a:pt x="75" y="463"/>
                    <a:pt x="75" y="463"/>
                    <a:pt x="75" y="463"/>
                  </a:cubicBezTo>
                  <a:cubicBezTo>
                    <a:pt x="78" y="466"/>
                    <a:pt x="78" y="466"/>
                    <a:pt x="78" y="466"/>
                  </a:cubicBezTo>
                  <a:cubicBezTo>
                    <a:pt x="81" y="469"/>
                    <a:pt x="81" y="469"/>
                    <a:pt x="81" y="469"/>
                  </a:cubicBezTo>
                  <a:cubicBezTo>
                    <a:pt x="86" y="474"/>
                    <a:pt x="90" y="477"/>
                    <a:pt x="93" y="480"/>
                  </a:cubicBezTo>
                  <a:cubicBezTo>
                    <a:pt x="95" y="481"/>
                    <a:pt x="96" y="483"/>
                    <a:pt x="97" y="484"/>
                  </a:cubicBezTo>
                  <a:cubicBezTo>
                    <a:pt x="98" y="484"/>
                    <a:pt x="98" y="484"/>
                    <a:pt x="98" y="484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98" y="485"/>
                    <a:pt x="99" y="486"/>
                    <a:pt x="99" y="486"/>
                  </a:cubicBezTo>
                  <a:cubicBezTo>
                    <a:pt x="100" y="488"/>
                    <a:pt x="100" y="488"/>
                    <a:pt x="100" y="488"/>
                  </a:cubicBezTo>
                  <a:cubicBezTo>
                    <a:pt x="100" y="488"/>
                    <a:pt x="100" y="488"/>
                    <a:pt x="100" y="488"/>
                  </a:cubicBezTo>
                  <a:cubicBezTo>
                    <a:pt x="100" y="488"/>
                    <a:pt x="100" y="488"/>
                    <a:pt x="100" y="488"/>
                  </a:cubicBezTo>
                  <a:cubicBezTo>
                    <a:pt x="100" y="489"/>
                    <a:pt x="100" y="489"/>
                    <a:pt x="100" y="489"/>
                  </a:cubicBezTo>
                  <a:cubicBezTo>
                    <a:pt x="100" y="490"/>
                    <a:pt x="100" y="490"/>
                    <a:pt x="100" y="490"/>
                  </a:cubicBezTo>
                  <a:cubicBezTo>
                    <a:pt x="101" y="490"/>
                    <a:pt x="101" y="491"/>
                    <a:pt x="101" y="492"/>
                  </a:cubicBezTo>
                  <a:cubicBezTo>
                    <a:pt x="101" y="494"/>
                    <a:pt x="102" y="495"/>
                    <a:pt x="102" y="497"/>
                  </a:cubicBezTo>
                  <a:cubicBezTo>
                    <a:pt x="102" y="501"/>
                    <a:pt x="102" y="505"/>
                    <a:pt x="102" y="510"/>
                  </a:cubicBezTo>
                  <a:cubicBezTo>
                    <a:pt x="101" y="519"/>
                    <a:pt x="101" y="528"/>
                    <a:pt x="101" y="537"/>
                  </a:cubicBezTo>
                  <a:cubicBezTo>
                    <a:pt x="101" y="539"/>
                    <a:pt x="101" y="541"/>
                    <a:pt x="101" y="543"/>
                  </a:cubicBezTo>
                  <a:cubicBezTo>
                    <a:pt x="101" y="547"/>
                    <a:pt x="101" y="547"/>
                    <a:pt x="101" y="547"/>
                  </a:cubicBezTo>
                  <a:cubicBezTo>
                    <a:pt x="100" y="549"/>
                    <a:pt x="100" y="549"/>
                    <a:pt x="100" y="549"/>
                  </a:cubicBezTo>
                  <a:cubicBezTo>
                    <a:pt x="100" y="553"/>
                    <a:pt x="99" y="557"/>
                    <a:pt x="99" y="561"/>
                  </a:cubicBezTo>
                  <a:cubicBezTo>
                    <a:pt x="98" y="569"/>
                    <a:pt x="98" y="576"/>
                    <a:pt x="96" y="583"/>
                  </a:cubicBezTo>
                  <a:cubicBezTo>
                    <a:pt x="95" y="590"/>
                    <a:pt x="94" y="597"/>
                    <a:pt x="93" y="603"/>
                  </a:cubicBezTo>
                  <a:cubicBezTo>
                    <a:pt x="92" y="605"/>
                    <a:pt x="92" y="605"/>
                    <a:pt x="92" y="605"/>
                  </a:cubicBezTo>
                  <a:cubicBezTo>
                    <a:pt x="92" y="606"/>
                    <a:pt x="92" y="606"/>
                    <a:pt x="92" y="606"/>
                  </a:cubicBezTo>
                  <a:cubicBezTo>
                    <a:pt x="92" y="606"/>
                    <a:pt x="92" y="606"/>
                    <a:pt x="92" y="606"/>
                  </a:cubicBezTo>
                  <a:cubicBezTo>
                    <a:pt x="92" y="606"/>
                    <a:pt x="92" y="606"/>
                    <a:pt x="92" y="606"/>
                  </a:cubicBezTo>
                  <a:cubicBezTo>
                    <a:pt x="92" y="607"/>
                    <a:pt x="92" y="607"/>
                    <a:pt x="92" y="607"/>
                  </a:cubicBezTo>
                  <a:cubicBezTo>
                    <a:pt x="92" y="609"/>
                    <a:pt x="91" y="610"/>
                    <a:pt x="91" y="611"/>
                  </a:cubicBezTo>
                  <a:cubicBezTo>
                    <a:pt x="90" y="614"/>
                    <a:pt x="90" y="617"/>
                    <a:pt x="89" y="620"/>
                  </a:cubicBezTo>
                  <a:cubicBezTo>
                    <a:pt x="88" y="626"/>
                    <a:pt x="86" y="631"/>
                    <a:pt x="85" y="636"/>
                  </a:cubicBezTo>
                  <a:cubicBezTo>
                    <a:pt x="84" y="640"/>
                    <a:pt x="81" y="643"/>
                    <a:pt x="77" y="644"/>
                  </a:cubicBezTo>
                  <a:cubicBezTo>
                    <a:pt x="65" y="649"/>
                    <a:pt x="56" y="661"/>
                    <a:pt x="57" y="675"/>
                  </a:cubicBezTo>
                  <a:cubicBezTo>
                    <a:pt x="58" y="690"/>
                    <a:pt x="71" y="703"/>
                    <a:pt x="87" y="703"/>
                  </a:cubicBezTo>
                  <a:cubicBezTo>
                    <a:pt x="104" y="704"/>
                    <a:pt x="118" y="690"/>
                    <a:pt x="118" y="673"/>
                  </a:cubicBezTo>
                  <a:cubicBezTo>
                    <a:pt x="118" y="667"/>
                    <a:pt x="116" y="661"/>
                    <a:pt x="113" y="656"/>
                  </a:cubicBezTo>
                  <a:cubicBezTo>
                    <a:pt x="111" y="653"/>
                    <a:pt x="111" y="649"/>
                    <a:pt x="112" y="646"/>
                  </a:cubicBezTo>
                  <a:cubicBezTo>
                    <a:pt x="113" y="640"/>
                    <a:pt x="115" y="634"/>
                    <a:pt x="117" y="626"/>
                  </a:cubicBezTo>
                  <a:cubicBezTo>
                    <a:pt x="117" y="623"/>
                    <a:pt x="118" y="620"/>
                    <a:pt x="119" y="617"/>
                  </a:cubicBezTo>
                  <a:cubicBezTo>
                    <a:pt x="119" y="616"/>
                    <a:pt x="119" y="614"/>
                    <a:pt x="120" y="613"/>
                  </a:cubicBezTo>
                  <a:cubicBezTo>
                    <a:pt x="120" y="612"/>
                    <a:pt x="120" y="612"/>
                    <a:pt x="120" y="612"/>
                  </a:cubicBezTo>
                  <a:cubicBezTo>
                    <a:pt x="120" y="610"/>
                    <a:pt x="120" y="610"/>
                    <a:pt x="120" y="610"/>
                  </a:cubicBezTo>
                  <a:cubicBezTo>
                    <a:pt x="121" y="608"/>
                    <a:pt x="121" y="608"/>
                    <a:pt x="121" y="608"/>
                  </a:cubicBezTo>
                  <a:cubicBezTo>
                    <a:pt x="122" y="601"/>
                    <a:pt x="123" y="595"/>
                    <a:pt x="124" y="587"/>
                  </a:cubicBezTo>
                  <a:cubicBezTo>
                    <a:pt x="125" y="580"/>
                    <a:pt x="126" y="572"/>
                    <a:pt x="126" y="564"/>
                  </a:cubicBezTo>
                  <a:cubicBezTo>
                    <a:pt x="127" y="560"/>
                    <a:pt x="127" y="556"/>
                    <a:pt x="128" y="551"/>
                  </a:cubicBezTo>
                  <a:cubicBezTo>
                    <a:pt x="128" y="550"/>
                    <a:pt x="128" y="549"/>
                    <a:pt x="128" y="548"/>
                  </a:cubicBezTo>
                  <a:cubicBezTo>
                    <a:pt x="128" y="545"/>
                    <a:pt x="128" y="545"/>
                    <a:pt x="128" y="545"/>
                  </a:cubicBezTo>
                  <a:cubicBezTo>
                    <a:pt x="128" y="543"/>
                    <a:pt x="128" y="540"/>
                    <a:pt x="128" y="538"/>
                  </a:cubicBezTo>
                  <a:cubicBezTo>
                    <a:pt x="128" y="529"/>
                    <a:pt x="128" y="520"/>
                    <a:pt x="129" y="511"/>
                  </a:cubicBezTo>
                  <a:cubicBezTo>
                    <a:pt x="129" y="506"/>
                    <a:pt x="129" y="501"/>
                    <a:pt x="128" y="495"/>
                  </a:cubicBezTo>
                  <a:cubicBezTo>
                    <a:pt x="128" y="492"/>
                    <a:pt x="128" y="489"/>
                    <a:pt x="127" y="486"/>
                  </a:cubicBezTo>
                  <a:cubicBezTo>
                    <a:pt x="127" y="484"/>
                    <a:pt x="126" y="483"/>
                    <a:pt x="126" y="481"/>
                  </a:cubicBezTo>
                  <a:cubicBezTo>
                    <a:pt x="125" y="478"/>
                    <a:pt x="125" y="478"/>
                    <a:pt x="125" y="478"/>
                  </a:cubicBezTo>
                  <a:cubicBezTo>
                    <a:pt x="124" y="477"/>
                    <a:pt x="124" y="477"/>
                    <a:pt x="124" y="477"/>
                  </a:cubicBezTo>
                  <a:cubicBezTo>
                    <a:pt x="124" y="477"/>
                    <a:pt x="124" y="477"/>
                    <a:pt x="124" y="477"/>
                  </a:cubicBezTo>
                  <a:cubicBezTo>
                    <a:pt x="124" y="477"/>
                    <a:pt x="123" y="475"/>
                    <a:pt x="123" y="475"/>
                  </a:cubicBezTo>
                  <a:cubicBezTo>
                    <a:pt x="122" y="474"/>
                    <a:pt x="122" y="474"/>
                    <a:pt x="122" y="474"/>
                  </a:cubicBezTo>
                  <a:cubicBezTo>
                    <a:pt x="122" y="473"/>
                    <a:pt x="122" y="473"/>
                    <a:pt x="121" y="472"/>
                  </a:cubicBezTo>
                  <a:cubicBezTo>
                    <a:pt x="119" y="469"/>
                    <a:pt x="119" y="469"/>
                    <a:pt x="119" y="469"/>
                  </a:cubicBezTo>
                  <a:cubicBezTo>
                    <a:pt x="118" y="468"/>
                    <a:pt x="118" y="468"/>
                    <a:pt x="118" y="468"/>
                  </a:cubicBezTo>
                  <a:cubicBezTo>
                    <a:pt x="118" y="467"/>
                    <a:pt x="118" y="467"/>
                    <a:pt x="118" y="467"/>
                  </a:cubicBezTo>
                  <a:cubicBezTo>
                    <a:pt x="115" y="464"/>
                    <a:pt x="113" y="462"/>
                    <a:pt x="111" y="460"/>
                  </a:cubicBezTo>
                  <a:cubicBezTo>
                    <a:pt x="106" y="456"/>
                    <a:pt x="102" y="453"/>
                    <a:pt x="99" y="450"/>
                  </a:cubicBezTo>
                  <a:cubicBezTo>
                    <a:pt x="96" y="447"/>
                    <a:pt x="96" y="447"/>
                    <a:pt x="96" y="447"/>
                  </a:cubicBezTo>
                  <a:cubicBezTo>
                    <a:pt x="94" y="445"/>
                    <a:pt x="94" y="445"/>
                    <a:pt x="94" y="445"/>
                  </a:cubicBezTo>
                  <a:cubicBezTo>
                    <a:pt x="92" y="442"/>
                    <a:pt x="92" y="442"/>
                    <a:pt x="92" y="442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88" y="438"/>
                    <a:pt x="86" y="435"/>
                    <a:pt x="84" y="433"/>
                  </a:cubicBezTo>
                  <a:cubicBezTo>
                    <a:pt x="83" y="432"/>
                    <a:pt x="83" y="432"/>
                    <a:pt x="83" y="432"/>
                  </a:cubicBezTo>
                  <a:cubicBezTo>
                    <a:pt x="82" y="431"/>
                    <a:pt x="82" y="431"/>
                    <a:pt x="82" y="431"/>
                  </a:cubicBezTo>
                  <a:cubicBezTo>
                    <a:pt x="82" y="431"/>
                    <a:pt x="82" y="431"/>
                    <a:pt x="82" y="431"/>
                  </a:cubicBezTo>
                  <a:cubicBezTo>
                    <a:pt x="82" y="430"/>
                    <a:pt x="82" y="430"/>
                    <a:pt x="82" y="430"/>
                  </a:cubicBezTo>
                  <a:cubicBezTo>
                    <a:pt x="79" y="427"/>
                    <a:pt x="79" y="427"/>
                    <a:pt x="79" y="427"/>
                  </a:cubicBezTo>
                  <a:cubicBezTo>
                    <a:pt x="76" y="422"/>
                    <a:pt x="73" y="418"/>
                    <a:pt x="69" y="413"/>
                  </a:cubicBezTo>
                  <a:cubicBezTo>
                    <a:pt x="66" y="408"/>
                    <a:pt x="63" y="402"/>
                    <a:pt x="59" y="397"/>
                  </a:cubicBezTo>
                  <a:cubicBezTo>
                    <a:pt x="58" y="395"/>
                    <a:pt x="57" y="394"/>
                    <a:pt x="56" y="392"/>
                  </a:cubicBezTo>
                  <a:cubicBezTo>
                    <a:pt x="55" y="390"/>
                    <a:pt x="54" y="387"/>
                    <a:pt x="52" y="384"/>
                  </a:cubicBezTo>
                  <a:cubicBezTo>
                    <a:pt x="51" y="382"/>
                    <a:pt x="49" y="379"/>
                    <a:pt x="48" y="376"/>
                  </a:cubicBezTo>
                  <a:cubicBezTo>
                    <a:pt x="47" y="374"/>
                    <a:pt x="46" y="371"/>
                    <a:pt x="45" y="368"/>
                  </a:cubicBezTo>
                  <a:cubicBezTo>
                    <a:pt x="43" y="363"/>
                    <a:pt x="41" y="357"/>
                    <a:pt x="39" y="352"/>
                  </a:cubicBezTo>
                  <a:cubicBezTo>
                    <a:pt x="37" y="346"/>
                    <a:pt x="35" y="340"/>
                    <a:pt x="33" y="334"/>
                  </a:cubicBezTo>
                  <a:cubicBezTo>
                    <a:pt x="30" y="322"/>
                    <a:pt x="27" y="310"/>
                    <a:pt x="26" y="297"/>
                  </a:cubicBezTo>
                  <a:cubicBezTo>
                    <a:pt x="25" y="294"/>
                    <a:pt x="25" y="291"/>
                    <a:pt x="25" y="288"/>
                  </a:cubicBezTo>
                  <a:cubicBezTo>
                    <a:pt x="24" y="284"/>
                    <a:pt x="24" y="281"/>
                    <a:pt x="24" y="278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3" y="266"/>
                    <a:pt x="23" y="266"/>
                    <a:pt x="23" y="266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3" y="251"/>
                    <a:pt x="24" y="245"/>
                    <a:pt x="24" y="239"/>
                  </a:cubicBezTo>
                  <a:cubicBezTo>
                    <a:pt x="25" y="232"/>
                    <a:pt x="26" y="225"/>
                    <a:pt x="27" y="219"/>
                  </a:cubicBezTo>
                  <a:cubicBezTo>
                    <a:pt x="37" y="165"/>
                    <a:pt x="68" y="113"/>
                    <a:pt x="115" y="77"/>
                  </a:cubicBezTo>
                  <a:cubicBezTo>
                    <a:pt x="162" y="40"/>
                    <a:pt x="224" y="18"/>
                    <a:pt x="287" y="17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311" y="18"/>
                    <a:pt x="311" y="18"/>
                    <a:pt x="311" y="18"/>
                  </a:cubicBezTo>
                  <a:cubicBezTo>
                    <a:pt x="319" y="18"/>
                    <a:pt x="327" y="18"/>
                    <a:pt x="335" y="19"/>
                  </a:cubicBezTo>
                  <a:cubicBezTo>
                    <a:pt x="351" y="20"/>
                    <a:pt x="367" y="22"/>
                    <a:pt x="383" y="25"/>
                  </a:cubicBezTo>
                  <a:cubicBezTo>
                    <a:pt x="414" y="31"/>
                    <a:pt x="445" y="41"/>
                    <a:pt x="473" y="56"/>
                  </a:cubicBezTo>
                  <a:cubicBezTo>
                    <a:pt x="501" y="72"/>
                    <a:pt x="526" y="93"/>
                    <a:pt x="544" y="120"/>
                  </a:cubicBezTo>
                  <a:cubicBezTo>
                    <a:pt x="550" y="130"/>
                    <a:pt x="550" y="130"/>
                    <a:pt x="550" y="130"/>
                  </a:cubicBezTo>
                  <a:cubicBezTo>
                    <a:pt x="552" y="133"/>
                    <a:pt x="554" y="137"/>
                    <a:pt x="556" y="140"/>
                  </a:cubicBezTo>
                  <a:cubicBezTo>
                    <a:pt x="561" y="151"/>
                    <a:pt x="561" y="151"/>
                    <a:pt x="561" y="151"/>
                  </a:cubicBezTo>
                  <a:cubicBezTo>
                    <a:pt x="563" y="156"/>
                    <a:pt x="563" y="156"/>
                    <a:pt x="563" y="156"/>
                  </a:cubicBezTo>
                  <a:cubicBezTo>
                    <a:pt x="564" y="158"/>
                    <a:pt x="565" y="160"/>
                    <a:pt x="565" y="162"/>
                  </a:cubicBezTo>
                  <a:cubicBezTo>
                    <a:pt x="569" y="173"/>
                    <a:pt x="569" y="173"/>
                    <a:pt x="569" y="173"/>
                  </a:cubicBezTo>
                  <a:cubicBezTo>
                    <a:pt x="570" y="175"/>
                    <a:pt x="571" y="177"/>
                    <a:pt x="571" y="179"/>
                  </a:cubicBezTo>
                  <a:cubicBezTo>
                    <a:pt x="573" y="185"/>
                    <a:pt x="573" y="185"/>
                    <a:pt x="573" y="185"/>
                  </a:cubicBezTo>
                  <a:cubicBezTo>
                    <a:pt x="576" y="196"/>
                    <a:pt x="576" y="196"/>
                    <a:pt x="576" y="196"/>
                  </a:cubicBezTo>
                  <a:cubicBezTo>
                    <a:pt x="577" y="200"/>
                    <a:pt x="578" y="205"/>
                    <a:pt x="579" y="208"/>
                  </a:cubicBezTo>
                  <a:cubicBezTo>
                    <a:pt x="581" y="216"/>
                    <a:pt x="583" y="224"/>
                    <a:pt x="585" y="232"/>
                  </a:cubicBezTo>
                  <a:cubicBezTo>
                    <a:pt x="589" y="243"/>
                    <a:pt x="589" y="243"/>
                    <a:pt x="589" y="243"/>
                  </a:cubicBezTo>
                  <a:cubicBezTo>
                    <a:pt x="592" y="255"/>
                    <a:pt x="592" y="255"/>
                    <a:pt x="592" y="255"/>
                  </a:cubicBezTo>
                  <a:cubicBezTo>
                    <a:pt x="594" y="263"/>
                    <a:pt x="596" y="271"/>
                    <a:pt x="598" y="279"/>
                  </a:cubicBezTo>
                  <a:cubicBezTo>
                    <a:pt x="600" y="282"/>
                    <a:pt x="600" y="285"/>
                    <a:pt x="600" y="288"/>
                  </a:cubicBezTo>
                  <a:cubicBezTo>
                    <a:pt x="600" y="289"/>
                    <a:pt x="600" y="289"/>
                    <a:pt x="600" y="289"/>
                  </a:cubicBezTo>
                  <a:cubicBezTo>
                    <a:pt x="600" y="289"/>
                    <a:pt x="600" y="289"/>
                    <a:pt x="600" y="289"/>
                  </a:cubicBezTo>
                  <a:cubicBezTo>
                    <a:pt x="599" y="290"/>
                    <a:pt x="599" y="290"/>
                    <a:pt x="599" y="290"/>
                  </a:cubicBezTo>
                  <a:cubicBezTo>
                    <a:pt x="599" y="290"/>
                    <a:pt x="599" y="290"/>
                    <a:pt x="599" y="290"/>
                  </a:cubicBezTo>
                  <a:cubicBezTo>
                    <a:pt x="599" y="290"/>
                    <a:pt x="599" y="291"/>
                    <a:pt x="599" y="291"/>
                  </a:cubicBezTo>
                  <a:cubicBezTo>
                    <a:pt x="598" y="292"/>
                    <a:pt x="597" y="293"/>
                    <a:pt x="595" y="294"/>
                  </a:cubicBezTo>
                  <a:cubicBezTo>
                    <a:pt x="592" y="297"/>
                    <a:pt x="589" y="299"/>
                    <a:pt x="586" y="304"/>
                  </a:cubicBezTo>
                  <a:cubicBezTo>
                    <a:pt x="585" y="306"/>
                    <a:pt x="585" y="307"/>
                    <a:pt x="584" y="309"/>
                  </a:cubicBezTo>
                  <a:cubicBezTo>
                    <a:pt x="584" y="309"/>
                    <a:pt x="584" y="310"/>
                    <a:pt x="584" y="311"/>
                  </a:cubicBezTo>
                  <a:cubicBezTo>
                    <a:pt x="584" y="311"/>
                    <a:pt x="584" y="312"/>
                    <a:pt x="584" y="312"/>
                  </a:cubicBezTo>
                  <a:cubicBezTo>
                    <a:pt x="584" y="313"/>
                    <a:pt x="584" y="313"/>
                    <a:pt x="584" y="313"/>
                  </a:cubicBezTo>
                  <a:cubicBezTo>
                    <a:pt x="584" y="314"/>
                    <a:pt x="585" y="316"/>
                    <a:pt x="585" y="317"/>
                  </a:cubicBezTo>
                  <a:cubicBezTo>
                    <a:pt x="586" y="318"/>
                    <a:pt x="586" y="319"/>
                    <a:pt x="586" y="320"/>
                  </a:cubicBezTo>
                  <a:cubicBezTo>
                    <a:pt x="590" y="327"/>
                    <a:pt x="593" y="335"/>
                    <a:pt x="596" y="342"/>
                  </a:cubicBezTo>
                  <a:cubicBezTo>
                    <a:pt x="599" y="349"/>
                    <a:pt x="603" y="356"/>
                    <a:pt x="606" y="363"/>
                  </a:cubicBezTo>
                  <a:cubicBezTo>
                    <a:pt x="610" y="371"/>
                    <a:pt x="613" y="379"/>
                    <a:pt x="617" y="388"/>
                  </a:cubicBezTo>
                  <a:cubicBezTo>
                    <a:pt x="618" y="390"/>
                    <a:pt x="619" y="392"/>
                    <a:pt x="620" y="395"/>
                  </a:cubicBezTo>
                  <a:cubicBezTo>
                    <a:pt x="622" y="398"/>
                    <a:pt x="623" y="402"/>
                    <a:pt x="625" y="406"/>
                  </a:cubicBezTo>
                  <a:cubicBezTo>
                    <a:pt x="627" y="409"/>
                    <a:pt x="629" y="412"/>
                    <a:pt x="631" y="416"/>
                  </a:cubicBezTo>
                  <a:cubicBezTo>
                    <a:pt x="632" y="419"/>
                    <a:pt x="634" y="422"/>
                    <a:pt x="634" y="424"/>
                  </a:cubicBezTo>
                  <a:cubicBezTo>
                    <a:pt x="633" y="424"/>
                    <a:pt x="633" y="425"/>
                    <a:pt x="633" y="425"/>
                  </a:cubicBezTo>
                  <a:cubicBezTo>
                    <a:pt x="633" y="426"/>
                    <a:pt x="633" y="426"/>
                    <a:pt x="633" y="426"/>
                  </a:cubicBezTo>
                  <a:cubicBezTo>
                    <a:pt x="633" y="426"/>
                    <a:pt x="633" y="427"/>
                    <a:pt x="632" y="427"/>
                  </a:cubicBezTo>
                  <a:cubicBezTo>
                    <a:pt x="631" y="429"/>
                    <a:pt x="630" y="430"/>
                    <a:pt x="629" y="432"/>
                  </a:cubicBezTo>
                  <a:cubicBezTo>
                    <a:pt x="628" y="433"/>
                    <a:pt x="627" y="435"/>
                    <a:pt x="626" y="436"/>
                  </a:cubicBezTo>
                  <a:cubicBezTo>
                    <a:pt x="625" y="437"/>
                    <a:pt x="624" y="438"/>
                    <a:pt x="622" y="440"/>
                  </a:cubicBezTo>
                  <a:cubicBezTo>
                    <a:pt x="621" y="441"/>
                    <a:pt x="620" y="441"/>
                    <a:pt x="618" y="442"/>
                  </a:cubicBezTo>
                  <a:cubicBezTo>
                    <a:pt x="618" y="442"/>
                    <a:pt x="618" y="442"/>
                    <a:pt x="618" y="442"/>
                  </a:cubicBezTo>
                  <a:cubicBezTo>
                    <a:pt x="617" y="443"/>
                    <a:pt x="617" y="443"/>
                    <a:pt x="617" y="443"/>
                  </a:cubicBezTo>
                  <a:cubicBezTo>
                    <a:pt x="616" y="443"/>
                    <a:pt x="616" y="443"/>
                    <a:pt x="616" y="443"/>
                  </a:cubicBezTo>
                  <a:cubicBezTo>
                    <a:pt x="615" y="444"/>
                    <a:pt x="615" y="444"/>
                    <a:pt x="614" y="444"/>
                  </a:cubicBezTo>
                  <a:cubicBezTo>
                    <a:pt x="611" y="445"/>
                    <a:pt x="607" y="445"/>
                    <a:pt x="604" y="445"/>
                  </a:cubicBezTo>
                  <a:cubicBezTo>
                    <a:pt x="602" y="445"/>
                    <a:pt x="601" y="445"/>
                    <a:pt x="599" y="445"/>
                  </a:cubicBezTo>
                  <a:cubicBezTo>
                    <a:pt x="598" y="445"/>
                    <a:pt x="598" y="445"/>
                    <a:pt x="598" y="445"/>
                  </a:cubicBezTo>
                  <a:cubicBezTo>
                    <a:pt x="598" y="445"/>
                    <a:pt x="596" y="445"/>
                    <a:pt x="596" y="445"/>
                  </a:cubicBezTo>
                  <a:cubicBezTo>
                    <a:pt x="596" y="445"/>
                    <a:pt x="596" y="445"/>
                    <a:pt x="596" y="445"/>
                  </a:cubicBezTo>
                  <a:cubicBezTo>
                    <a:pt x="595" y="445"/>
                    <a:pt x="595" y="445"/>
                    <a:pt x="595" y="445"/>
                  </a:cubicBezTo>
                  <a:cubicBezTo>
                    <a:pt x="595" y="445"/>
                    <a:pt x="594" y="445"/>
                    <a:pt x="594" y="445"/>
                  </a:cubicBezTo>
                  <a:cubicBezTo>
                    <a:pt x="593" y="445"/>
                    <a:pt x="592" y="446"/>
                    <a:pt x="591" y="446"/>
                  </a:cubicBezTo>
                  <a:cubicBezTo>
                    <a:pt x="590" y="447"/>
                    <a:pt x="589" y="448"/>
                    <a:pt x="588" y="449"/>
                  </a:cubicBezTo>
                  <a:cubicBezTo>
                    <a:pt x="587" y="450"/>
                    <a:pt x="587" y="451"/>
                    <a:pt x="587" y="451"/>
                  </a:cubicBezTo>
                  <a:cubicBezTo>
                    <a:pt x="586" y="453"/>
                    <a:pt x="586" y="453"/>
                    <a:pt x="586" y="453"/>
                  </a:cubicBezTo>
                  <a:cubicBezTo>
                    <a:pt x="586" y="454"/>
                    <a:pt x="585" y="456"/>
                    <a:pt x="585" y="458"/>
                  </a:cubicBezTo>
                  <a:cubicBezTo>
                    <a:pt x="583" y="466"/>
                    <a:pt x="582" y="474"/>
                    <a:pt x="583" y="482"/>
                  </a:cubicBezTo>
                  <a:cubicBezTo>
                    <a:pt x="584" y="485"/>
                    <a:pt x="585" y="489"/>
                    <a:pt x="587" y="493"/>
                  </a:cubicBezTo>
                  <a:cubicBezTo>
                    <a:pt x="588" y="495"/>
                    <a:pt x="588" y="495"/>
                    <a:pt x="588" y="495"/>
                  </a:cubicBezTo>
                  <a:cubicBezTo>
                    <a:pt x="587" y="495"/>
                    <a:pt x="588" y="497"/>
                    <a:pt x="588" y="497"/>
                  </a:cubicBezTo>
                  <a:cubicBezTo>
                    <a:pt x="588" y="497"/>
                    <a:pt x="588" y="497"/>
                    <a:pt x="588" y="497"/>
                  </a:cubicBezTo>
                  <a:cubicBezTo>
                    <a:pt x="588" y="497"/>
                    <a:pt x="588" y="497"/>
                    <a:pt x="588" y="498"/>
                  </a:cubicBezTo>
                  <a:cubicBezTo>
                    <a:pt x="588" y="498"/>
                    <a:pt x="587" y="498"/>
                    <a:pt x="587" y="498"/>
                  </a:cubicBezTo>
                  <a:cubicBezTo>
                    <a:pt x="587" y="498"/>
                    <a:pt x="587" y="498"/>
                    <a:pt x="587" y="499"/>
                  </a:cubicBezTo>
                  <a:cubicBezTo>
                    <a:pt x="584" y="501"/>
                    <a:pt x="582" y="504"/>
                    <a:pt x="579" y="506"/>
                  </a:cubicBezTo>
                  <a:cubicBezTo>
                    <a:pt x="577" y="508"/>
                    <a:pt x="577" y="508"/>
                    <a:pt x="577" y="508"/>
                  </a:cubicBezTo>
                  <a:cubicBezTo>
                    <a:pt x="576" y="509"/>
                    <a:pt x="577" y="509"/>
                    <a:pt x="576" y="509"/>
                  </a:cubicBezTo>
                  <a:cubicBezTo>
                    <a:pt x="576" y="509"/>
                    <a:pt x="576" y="509"/>
                    <a:pt x="576" y="509"/>
                  </a:cubicBezTo>
                  <a:cubicBezTo>
                    <a:pt x="576" y="510"/>
                    <a:pt x="576" y="510"/>
                    <a:pt x="576" y="510"/>
                  </a:cubicBezTo>
                  <a:cubicBezTo>
                    <a:pt x="575" y="510"/>
                    <a:pt x="575" y="511"/>
                    <a:pt x="575" y="511"/>
                  </a:cubicBezTo>
                  <a:cubicBezTo>
                    <a:pt x="575" y="512"/>
                    <a:pt x="574" y="513"/>
                    <a:pt x="574" y="513"/>
                  </a:cubicBezTo>
                  <a:cubicBezTo>
                    <a:pt x="574" y="514"/>
                    <a:pt x="574" y="515"/>
                    <a:pt x="574" y="515"/>
                  </a:cubicBezTo>
                  <a:cubicBezTo>
                    <a:pt x="574" y="517"/>
                    <a:pt x="575" y="518"/>
                    <a:pt x="575" y="519"/>
                  </a:cubicBezTo>
                  <a:cubicBezTo>
                    <a:pt x="577" y="522"/>
                    <a:pt x="578" y="525"/>
                    <a:pt x="580" y="528"/>
                  </a:cubicBezTo>
                  <a:cubicBezTo>
                    <a:pt x="581" y="531"/>
                    <a:pt x="581" y="535"/>
                    <a:pt x="581" y="537"/>
                  </a:cubicBezTo>
                  <a:cubicBezTo>
                    <a:pt x="581" y="537"/>
                    <a:pt x="581" y="537"/>
                    <a:pt x="581" y="538"/>
                  </a:cubicBezTo>
                  <a:cubicBezTo>
                    <a:pt x="581" y="538"/>
                    <a:pt x="581" y="538"/>
                    <a:pt x="581" y="538"/>
                  </a:cubicBezTo>
                  <a:cubicBezTo>
                    <a:pt x="580" y="538"/>
                    <a:pt x="580" y="539"/>
                    <a:pt x="580" y="539"/>
                  </a:cubicBezTo>
                  <a:cubicBezTo>
                    <a:pt x="579" y="539"/>
                    <a:pt x="579" y="539"/>
                    <a:pt x="579" y="539"/>
                  </a:cubicBezTo>
                  <a:cubicBezTo>
                    <a:pt x="579" y="539"/>
                    <a:pt x="579" y="539"/>
                    <a:pt x="578" y="539"/>
                  </a:cubicBezTo>
                  <a:cubicBezTo>
                    <a:pt x="578" y="539"/>
                    <a:pt x="577" y="539"/>
                    <a:pt x="577" y="539"/>
                  </a:cubicBezTo>
                  <a:cubicBezTo>
                    <a:pt x="576" y="539"/>
                    <a:pt x="576" y="539"/>
                    <a:pt x="576" y="539"/>
                  </a:cubicBezTo>
                  <a:cubicBezTo>
                    <a:pt x="573" y="539"/>
                    <a:pt x="570" y="541"/>
                    <a:pt x="569" y="543"/>
                  </a:cubicBezTo>
                  <a:cubicBezTo>
                    <a:pt x="569" y="544"/>
                    <a:pt x="569" y="544"/>
                    <a:pt x="568" y="544"/>
                  </a:cubicBezTo>
                  <a:cubicBezTo>
                    <a:pt x="568" y="545"/>
                    <a:pt x="568" y="545"/>
                    <a:pt x="568" y="545"/>
                  </a:cubicBezTo>
                  <a:cubicBezTo>
                    <a:pt x="567" y="546"/>
                    <a:pt x="567" y="547"/>
                    <a:pt x="566" y="548"/>
                  </a:cubicBezTo>
                  <a:cubicBezTo>
                    <a:pt x="565" y="551"/>
                    <a:pt x="564" y="554"/>
                    <a:pt x="563" y="558"/>
                  </a:cubicBezTo>
                  <a:cubicBezTo>
                    <a:pt x="562" y="562"/>
                    <a:pt x="561" y="566"/>
                    <a:pt x="562" y="570"/>
                  </a:cubicBezTo>
                  <a:cubicBezTo>
                    <a:pt x="562" y="571"/>
                    <a:pt x="562" y="571"/>
                    <a:pt x="562" y="571"/>
                  </a:cubicBezTo>
                  <a:cubicBezTo>
                    <a:pt x="563" y="571"/>
                    <a:pt x="562" y="571"/>
                    <a:pt x="563" y="572"/>
                  </a:cubicBezTo>
                  <a:cubicBezTo>
                    <a:pt x="563" y="573"/>
                    <a:pt x="563" y="573"/>
                    <a:pt x="563" y="573"/>
                  </a:cubicBezTo>
                  <a:cubicBezTo>
                    <a:pt x="563" y="573"/>
                    <a:pt x="564" y="574"/>
                    <a:pt x="564" y="575"/>
                  </a:cubicBezTo>
                  <a:cubicBezTo>
                    <a:pt x="565" y="577"/>
                    <a:pt x="567" y="578"/>
                    <a:pt x="568" y="579"/>
                  </a:cubicBezTo>
                  <a:cubicBezTo>
                    <a:pt x="570" y="582"/>
                    <a:pt x="572" y="585"/>
                    <a:pt x="574" y="587"/>
                  </a:cubicBezTo>
                  <a:cubicBezTo>
                    <a:pt x="575" y="590"/>
                    <a:pt x="577" y="593"/>
                    <a:pt x="578" y="595"/>
                  </a:cubicBezTo>
                  <a:cubicBezTo>
                    <a:pt x="579" y="598"/>
                    <a:pt x="580" y="601"/>
                    <a:pt x="580" y="604"/>
                  </a:cubicBezTo>
                  <a:cubicBezTo>
                    <a:pt x="581" y="610"/>
                    <a:pt x="578" y="616"/>
                    <a:pt x="575" y="620"/>
                  </a:cubicBezTo>
                  <a:cubicBezTo>
                    <a:pt x="571" y="625"/>
                    <a:pt x="566" y="628"/>
                    <a:pt x="560" y="629"/>
                  </a:cubicBezTo>
                  <a:cubicBezTo>
                    <a:pt x="559" y="629"/>
                    <a:pt x="557" y="630"/>
                    <a:pt x="556" y="630"/>
                  </a:cubicBezTo>
                  <a:cubicBezTo>
                    <a:pt x="554" y="630"/>
                    <a:pt x="553" y="630"/>
                    <a:pt x="551" y="630"/>
                  </a:cubicBezTo>
                  <a:cubicBezTo>
                    <a:pt x="548" y="630"/>
                    <a:pt x="545" y="630"/>
                    <a:pt x="542" y="630"/>
                  </a:cubicBezTo>
                  <a:cubicBezTo>
                    <a:pt x="530" y="629"/>
                    <a:pt x="518" y="629"/>
                    <a:pt x="506" y="629"/>
                  </a:cubicBezTo>
                  <a:cubicBezTo>
                    <a:pt x="494" y="628"/>
                    <a:pt x="482" y="628"/>
                    <a:pt x="471" y="628"/>
                  </a:cubicBezTo>
                  <a:cubicBezTo>
                    <a:pt x="465" y="628"/>
                    <a:pt x="460" y="628"/>
                    <a:pt x="454" y="629"/>
                  </a:cubicBezTo>
                  <a:cubicBezTo>
                    <a:pt x="449" y="629"/>
                    <a:pt x="443" y="630"/>
                    <a:pt x="438" y="633"/>
                  </a:cubicBezTo>
                  <a:cubicBezTo>
                    <a:pt x="437" y="634"/>
                    <a:pt x="437" y="634"/>
                    <a:pt x="437" y="634"/>
                  </a:cubicBezTo>
                  <a:cubicBezTo>
                    <a:pt x="437" y="634"/>
                    <a:pt x="436" y="634"/>
                    <a:pt x="436" y="634"/>
                  </a:cubicBezTo>
                  <a:cubicBezTo>
                    <a:pt x="436" y="635"/>
                    <a:pt x="436" y="635"/>
                    <a:pt x="436" y="635"/>
                  </a:cubicBezTo>
                  <a:cubicBezTo>
                    <a:pt x="435" y="636"/>
                    <a:pt x="435" y="636"/>
                    <a:pt x="435" y="636"/>
                  </a:cubicBezTo>
                  <a:cubicBezTo>
                    <a:pt x="434" y="637"/>
                    <a:pt x="433" y="639"/>
                    <a:pt x="433" y="640"/>
                  </a:cubicBezTo>
                  <a:cubicBezTo>
                    <a:pt x="431" y="642"/>
                    <a:pt x="430" y="645"/>
                    <a:pt x="429" y="647"/>
                  </a:cubicBezTo>
                  <a:cubicBezTo>
                    <a:pt x="426" y="652"/>
                    <a:pt x="424" y="656"/>
                    <a:pt x="422" y="661"/>
                  </a:cubicBezTo>
                  <a:cubicBezTo>
                    <a:pt x="414" y="679"/>
                    <a:pt x="406" y="696"/>
                    <a:pt x="400" y="713"/>
                  </a:cubicBezTo>
                  <a:cubicBezTo>
                    <a:pt x="394" y="729"/>
                    <a:pt x="388" y="744"/>
                    <a:pt x="385" y="758"/>
                  </a:cubicBezTo>
                  <a:cubicBezTo>
                    <a:pt x="385" y="760"/>
                    <a:pt x="384" y="762"/>
                    <a:pt x="384" y="763"/>
                  </a:cubicBezTo>
                  <a:cubicBezTo>
                    <a:pt x="384" y="765"/>
                    <a:pt x="383" y="767"/>
                    <a:pt x="383" y="769"/>
                  </a:cubicBezTo>
                  <a:cubicBezTo>
                    <a:pt x="383" y="772"/>
                    <a:pt x="384" y="775"/>
                    <a:pt x="384" y="779"/>
                  </a:cubicBezTo>
                  <a:cubicBezTo>
                    <a:pt x="384" y="785"/>
                    <a:pt x="384" y="791"/>
                    <a:pt x="385" y="797"/>
                  </a:cubicBezTo>
                  <a:cubicBezTo>
                    <a:pt x="386" y="808"/>
                    <a:pt x="387" y="817"/>
                    <a:pt x="389" y="825"/>
                  </a:cubicBezTo>
                  <a:cubicBezTo>
                    <a:pt x="390" y="832"/>
                    <a:pt x="392" y="838"/>
                    <a:pt x="393" y="842"/>
                  </a:cubicBezTo>
                  <a:cubicBezTo>
                    <a:pt x="395" y="845"/>
                    <a:pt x="397" y="847"/>
                    <a:pt x="396" y="847"/>
                  </a:cubicBezTo>
                  <a:cubicBezTo>
                    <a:pt x="397" y="847"/>
                    <a:pt x="395" y="845"/>
                    <a:pt x="394" y="842"/>
                  </a:cubicBezTo>
                  <a:cubicBezTo>
                    <a:pt x="392" y="838"/>
                    <a:pt x="390" y="832"/>
                    <a:pt x="389" y="825"/>
                  </a:cubicBezTo>
                  <a:cubicBezTo>
                    <a:pt x="388" y="817"/>
                    <a:pt x="386" y="808"/>
                    <a:pt x="386" y="797"/>
                  </a:cubicBezTo>
                  <a:cubicBezTo>
                    <a:pt x="385" y="791"/>
                    <a:pt x="385" y="785"/>
                    <a:pt x="385" y="778"/>
                  </a:cubicBezTo>
                  <a:cubicBezTo>
                    <a:pt x="385" y="775"/>
                    <a:pt x="384" y="772"/>
                    <a:pt x="384" y="769"/>
                  </a:cubicBezTo>
                  <a:cubicBezTo>
                    <a:pt x="385" y="767"/>
                    <a:pt x="385" y="765"/>
                    <a:pt x="385" y="763"/>
                  </a:cubicBezTo>
                  <a:cubicBezTo>
                    <a:pt x="385" y="762"/>
                    <a:pt x="386" y="760"/>
                    <a:pt x="386" y="758"/>
                  </a:cubicBezTo>
                  <a:cubicBezTo>
                    <a:pt x="390" y="744"/>
                    <a:pt x="395" y="729"/>
                    <a:pt x="402" y="713"/>
                  </a:cubicBezTo>
                  <a:cubicBezTo>
                    <a:pt x="408" y="697"/>
                    <a:pt x="416" y="680"/>
                    <a:pt x="425" y="662"/>
                  </a:cubicBezTo>
                  <a:cubicBezTo>
                    <a:pt x="427" y="657"/>
                    <a:pt x="429" y="653"/>
                    <a:pt x="431" y="648"/>
                  </a:cubicBezTo>
                  <a:cubicBezTo>
                    <a:pt x="433" y="646"/>
                    <a:pt x="434" y="644"/>
                    <a:pt x="435" y="642"/>
                  </a:cubicBezTo>
                  <a:cubicBezTo>
                    <a:pt x="437" y="638"/>
                    <a:pt x="437" y="638"/>
                    <a:pt x="437" y="638"/>
                  </a:cubicBezTo>
                  <a:cubicBezTo>
                    <a:pt x="438" y="637"/>
                    <a:pt x="438" y="637"/>
                    <a:pt x="438" y="637"/>
                  </a:cubicBezTo>
                  <a:cubicBezTo>
                    <a:pt x="439" y="637"/>
                    <a:pt x="439" y="637"/>
                    <a:pt x="439" y="637"/>
                  </a:cubicBezTo>
                  <a:cubicBezTo>
                    <a:pt x="439" y="636"/>
                    <a:pt x="439" y="637"/>
                    <a:pt x="439" y="636"/>
                  </a:cubicBezTo>
                  <a:cubicBezTo>
                    <a:pt x="440" y="636"/>
                    <a:pt x="440" y="636"/>
                    <a:pt x="440" y="636"/>
                  </a:cubicBezTo>
                  <a:cubicBezTo>
                    <a:pt x="444" y="633"/>
                    <a:pt x="449" y="632"/>
                    <a:pt x="454" y="632"/>
                  </a:cubicBezTo>
                  <a:cubicBezTo>
                    <a:pt x="460" y="631"/>
                    <a:pt x="465" y="631"/>
                    <a:pt x="471" y="631"/>
                  </a:cubicBezTo>
                  <a:cubicBezTo>
                    <a:pt x="493" y="631"/>
                    <a:pt x="517" y="634"/>
                    <a:pt x="542" y="634"/>
                  </a:cubicBezTo>
                  <a:cubicBezTo>
                    <a:pt x="545" y="634"/>
                    <a:pt x="548" y="635"/>
                    <a:pt x="551" y="635"/>
                  </a:cubicBezTo>
                  <a:cubicBezTo>
                    <a:pt x="553" y="635"/>
                    <a:pt x="554" y="635"/>
                    <a:pt x="556" y="635"/>
                  </a:cubicBezTo>
                  <a:cubicBezTo>
                    <a:pt x="558" y="635"/>
                    <a:pt x="559" y="634"/>
                    <a:pt x="561" y="634"/>
                  </a:cubicBezTo>
                  <a:cubicBezTo>
                    <a:pt x="568" y="632"/>
                    <a:pt x="574" y="629"/>
                    <a:pt x="579" y="623"/>
                  </a:cubicBezTo>
                  <a:cubicBezTo>
                    <a:pt x="580" y="622"/>
                    <a:pt x="581" y="620"/>
                    <a:pt x="582" y="619"/>
                  </a:cubicBezTo>
                  <a:cubicBezTo>
                    <a:pt x="583" y="617"/>
                    <a:pt x="583" y="617"/>
                    <a:pt x="583" y="617"/>
                  </a:cubicBezTo>
                  <a:cubicBezTo>
                    <a:pt x="583" y="616"/>
                    <a:pt x="584" y="615"/>
                    <a:pt x="584" y="614"/>
                  </a:cubicBezTo>
                  <a:cubicBezTo>
                    <a:pt x="585" y="611"/>
                    <a:pt x="586" y="607"/>
                    <a:pt x="586" y="604"/>
                  </a:cubicBezTo>
                  <a:cubicBezTo>
                    <a:pt x="586" y="600"/>
                    <a:pt x="585" y="597"/>
                    <a:pt x="583" y="593"/>
                  </a:cubicBezTo>
                  <a:cubicBezTo>
                    <a:pt x="582" y="590"/>
                    <a:pt x="580" y="587"/>
                    <a:pt x="578" y="584"/>
                  </a:cubicBezTo>
                  <a:cubicBezTo>
                    <a:pt x="576" y="581"/>
                    <a:pt x="574" y="579"/>
                    <a:pt x="572" y="576"/>
                  </a:cubicBezTo>
                  <a:cubicBezTo>
                    <a:pt x="571" y="575"/>
                    <a:pt x="570" y="573"/>
                    <a:pt x="569" y="572"/>
                  </a:cubicBezTo>
                  <a:cubicBezTo>
                    <a:pt x="569" y="572"/>
                    <a:pt x="569" y="571"/>
                    <a:pt x="568" y="570"/>
                  </a:cubicBezTo>
                  <a:cubicBezTo>
                    <a:pt x="568" y="570"/>
                    <a:pt x="568" y="570"/>
                    <a:pt x="568" y="570"/>
                  </a:cubicBezTo>
                  <a:cubicBezTo>
                    <a:pt x="568" y="570"/>
                    <a:pt x="568" y="569"/>
                    <a:pt x="568" y="569"/>
                  </a:cubicBezTo>
                  <a:cubicBezTo>
                    <a:pt x="568" y="568"/>
                    <a:pt x="568" y="568"/>
                    <a:pt x="568" y="568"/>
                  </a:cubicBezTo>
                  <a:cubicBezTo>
                    <a:pt x="567" y="566"/>
                    <a:pt x="568" y="563"/>
                    <a:pt x="569" y="560"/>
                  </a:cubicBezTo>
                  <a:cubicBezTo>
                    <a:pt x="569" y="557"/>
                    <a:pt x="571" y="554"/>
                    <a:pt x="572" y="551"/>
                  </a:cubicBezTo>
                  <a:cubicBezTo>
                    <a:pt x="572" y="550"/>
                    <a:pt x="573" y="549"/>
                    <a:pt x="573" y="548"/>
                  </a:cubicBezTo>
                  <a:cubicBezTo>
                    <a:pt x="574" y="547"/>
                    <a:pt x="574" y="547"/>
                    <a:pt x="574" y="547"/>
                  </a:cubicBezTo>
                  <a:cubicBezTo>
                    <a:pt x="574" y="547"/>
                    <a:pt x="574" y="546"/>
                    <a:pt x="574" y="546"/>
                  </a:cubicBezTo>
                  <a:cubicBezTo>
                    <a:pt x="575" y="546"/>
                    <a:pt x="575" y="546"/>
                    <a:pt x="575" y="546"/>
                  </a:cubicBezTo>
                  <a:cubicBezTo>
                    <a:pt x="575" y="546"/>
                    <a:pt x="575" y="545"/>
                    <a:pt x="576" y="545"/>
                  </a:cubicBezTo>
                  <a:cubicBezTo>
                    <a:pt x="576" y="545"/>
                    <a:pt x="576" y="545"/>
                    <a:pt x="576" y="545"/>
                  </a:cubicBezTo>
                  <a:cubicBezTo>
                    <a:pt x="577" y="545"/>
                    <a:pt x="577" y="545"/>
                    <a:pt x="577" y="545"/>
                  </a:cubicBezTo>
                  <a:cubicBezTo>
                    <a:pt x="578" y="545"/>
                    <a:pt x="578" y="545"/>
                    <a:pt x="578" y="545"/>
                  </a:cubicBezTo>
                  <a:cubicBezTo>
                    <a:pt x="580" y="545"/>
                    <a:pt x="581" y="545"/>
                    <a:pt x="583" y="545"/>
                  </a:cubicBezTo>
                  <a:cubicBezTo>
                    <a:pt x="584" y="544"/>
                    <a:pt x="585" y="543"/>
                    <a:pt x="586" y="542"/>
                  </a:cubicBezTo>
                  <a:cubicBezTo>
                    <a:pt x="586" y="541"/>
                    <a:pt x="586" y="541"/>
                    <a:pt x="587" y="540"/>
                  </a:cubicBezTo>
                  <a:cubicBezTo>
                    <a:pt x="587" y="540"/>
                    <a:pt x="587" y="539"/>
                    <a:pt x="587" y="538"/>
                  </a:cubicBezTo>
                  <a:cubicBezTo>
                    <a:pt x="588" y="534"/>
                    <a:pt x="587" y="530"/>
                    <a:pt x="586" y="526"/>
                  </a:cubicBezTo>
                  <a:cubicBezTo>
                    <a:pt x="585" y="523"/>
                    <a:pt x="583" y="519"/>
                    <a:pt x="581" y="516"/>
                  </a:cubicBezTo>
                  <a:cubicBezTo>
                    <a:pt x="581" y="516"/>
                    <a:pt x="581" y="516"/>
                    <a:pt x="581" y="516"/>
                  </a:cubicBezTo>
                  <a:cubicBezTo>
                    <a:pt x="581" y="515"/>
                    <a:pt x="581" y="515"/>
                    <a:pt x="581" y="515"/>
                  </a:cubicBezTo>
                  <a:cubicBezTo>
                    <a:pt x="581" y="515"/>
                    <a:pt x="581" y="515"/>
                    <a:pt x="581" y="514"/>
                  </a:cubicBezTo>
                  <a:cubicBezTo>
                    <a:pt x="581" y="514"/>
                    <a:pt x="581" y="514"/>
                    <a:pt x="581" y="514"/>
                  </a:cubicBezTo>
                  <a:cubicBezTo>
                    <a:pt x="580" y="514"/>
                    <a:pt x="582" y="513"/>
                    <a:pt x="582" y="513"/>
                  </a:cubicBezTo>
                  <a:cubicBezTo>
                    <a:pt x="584" y="511"/>
                    <a:pt x="584" y="511"/>
                    <a:pt x="584" y="511"/>
                  </a:cubicBezTo>
                  <a:cubicBezTo>
                    <a:pt x="586" y="509"/>
                    <a:pt x="589" y="506"/>
                    <a:pt x="592" y="504"/>
                  </a:cubicBezTo>
                  <a:cubicBezTo>
                    <a:pt x="592" y="504"/>
                    <a:pt x="592" y="503"/>
                    <a:pt x="593" y="503"/>
                  </a:cubicBezTo>
                  <a:cubicBezTo>
                    <a:pt x="593" y="502"/>
                    <a:pt x="594" y="501"/>
                    <a:pt x="594" y="501"/>
                  </a:cubicBezTo>
                  <a:cubicBezTo>
                    <a:pt x="594" y="500"/>
                    <a:pt x="595" y="499"/>
                    <a:pt x="595" y="499"/>
                  </a:cubicBezTo>
                  <a:cubicBezTo>
                    <a:pt x="595" y="498"/>
                    <a:pt x="595" y="497"/>
                    <a:pt x="595" y="496"/>
                  </a:cubicBezTo>
                  <a:cubicBezTo>
                    <a:pt x="595" y="495"/>
                    <a:pt x="595" y="495"/>
                    <a:pt x="595" y="494"/>
                  </a:cubicBezTo>
                  <a:cubicBezTo>
                    <a:pt x="595" y="494"/>
                    <a:pt x="595" y="494"/>
                    <a:pt x="595" y="494"/>
                  </a:cubicBezTo>
                  <a:cubicBezTo>
                    <a:pt x="595" y="494"/>
                    <a:pt x="594" y="492"/>
                    <a:pt x="594" y="493"/>
                  </a:cubicBezTo>
                  <a:cubicBezTo>
                    <a:pt x="593" y="490"/>
                    <a:pt x="593" y="490"/>
                    <a:pt x="593" y="490"/>
                  </a:cubicBezTo>
                  <a:cubicBezTo>
                    <a:pt x="592" y="487"/>
                    <a:pt x="591" y="484"/>
                    <a:pt x="591" y="480"/>
                  </a:cubicBezTo>
                  <a:cubicBezTo>
                    <a:pt x="590" y="474"/>
                    <a:pt x="590" y="467"/>
                    <a:pt x="592" y="460"/>
                  </a:cubicBezTo>
                  <a:cubicBezTo>
                    <a:pt x="592" y="459"/>
                    <a:pt x="593" y="457"/>
                    <a:pt x="594" y="455"/>
                  </a:cubicBezTo>
                  <a:cubicBezTo>
                    <a:pt x="594" y="454"/>
                    <a:pt x="594" y="454"/>
                    <a:pt x="594" y="454"/>
                  </a:cubicBezTo>
                  <a:cubicBezTo>
                    <a:pt x="594" y="454"/>
                    <a:pt x="594" y="454"/>
                    <a:pt x="594" y="454"/>
                  </a:cubicBezTo>
                  <a:cubicBezTo>
                    <a:pt x="594" y="453"/>
                    <a:pt x="595" y="453"/>
                    <a:pt x="595" y="453"/>
                  </a:cubicBezTo>
                  <a:cubicBezTo>
                    <a:pt x="595" y="452"/>
                    <a:pt x="600" y="453"/>
                    <a:pt x="604" y="453"/>
                  </a:cubicBezTo>
                  <a:cubicBezTo>
                    <a:pt x="612" y="453"/>
                    <a:pt x="621" y="452"/>
                    <a:pt x="628" y="446"/>
                  </a:cubicBezTo>
                  <a:cubicBezTo>
                    <a:pt x="629" y="445"/>
                    <a:pt x="631" y="443"/>
                    <a:pt x="632" y="442"/>
                  </a:cubicBezTo>
                  <a:cubicBezTo>
                    <a:pt x="633" y="440"/>
                    <a:pt x="635" y="439"/>
                    <a:pt x="636" y="437"/>
                  </a:cubicBezTo>
                  <a:cubicBezTo>
                    <a:pt x="637" y="435"/>
                    <a:pt x="638" y="434"/>
                    <a:pt x="639" y="432"/>
                  </a:cubicBezTo>
                  <a:cubicBezTo>
                    <a:pt x="640" y="431"/>
                    <a:pt x="641" y="430"/>
                    <a:pt x="641" y="429"/>
                  </a:cubicBezTo>
                  <a:cubicBezTo>
                    <a:pt x="642" y="427"/>
                    <a:pt x="642" y="427"/>
                    <a:pt x="642" y="427"/>
                  </a:cubicBezTo>
                  <a:cubicBezTo>
                    <a:pt x="642" y="426"/>
                    <a:pt x="642" y="425"/>
                    <a:pt x="642" y="425"/>
                  </a:cubicBezTo>
                  <a:cubicBezTo>
                    <a:pt x="642" y="419"/>
                    <a:pt x="640" y="415"/>
                    <a:pt x="638" y="4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137" y="1242"/>
              <a:ext cx="1275" cy="1307"/>
            </a:xfrm>
            <a:custGeom>
              <a:avLst/>
              <a:gdLst>
                <a:gd name="T0" fmla="*/ 481 w 537"/>
                <a:gd name="T1" fmla="*/ 280 h 551"/>
                <a:gd name="T2" fmla="*/ 489 w 537"/>
                <a:gd name="T3" fmla="*/ 71 h 551"/>
                <a:gd name="T4" fmla="*/ 348 w 537"/>
                <a:gd name="T5" fmla="*/ 9 h 551"/>
                <a:gd name="T6" fmla="*/ 226 w 537"/>
                <a:gd name="T7" fmla="*/ 7 h 551"/>
                <a:gd name="T8" fmla="*/ 49 w 537"/>
                <a:gd name="T9" fmla="*/ 107 h 551"/>
                <a:gd name="T10" fmla="*/ 48 w 537"/>
                <a:gd name="T11" fmla="*/ 291 h 551"/>
                <a:gd name="T12" fmla="*/ 77 w 537"/>
                <a:gd name="T13" fmla="*/ 372 h 551"/>
                <a:gd name="T14" fmla="*/ 187 w 537"/>
                <a:gd name="T15" fmla="*/ 419 h 551"/>
                <a:gd name="T16" fmla="*/ 229 w 537"/>
                <a:gd name="T17" fmla="*/ 437 h 551"/>
                <a:gd name="T18" fmla="*/ 303 w 537"/>
                <a:gd name="T19" fmla="*/ 349 h 551"/>
                <a:gd name="T20" fmla="*/ 326 w 537"/>
                <a:gd name="T21" fmla="*/ 339 h 551"/>
                <a:gd name="T22" fmla="*/ 254 w 537"/>
                <a:gd name="T23" fmla="*/ 375 h 551"/>
                <a:gd name="T24" fmla="*/ 198 w 537"/>
                <a:gd name="T25" fmla="*/ 425 h 551"/>
                <a:gd name="T26" fmla="*/ 180 w 537"/>
                <a:gd name="T27" fmla="*/ 402 h 551"/>
                <a:gd name="T28" fmla="*/ 57 w 537"/>
                <a:gd name="T29" fmla="*/ 333 h 551"/>
                <a:gd name="T30" fmla="*/ 67 w 537"/>
                <a:gd name="T31" fmla="*/ 276 h 551"/>
                <a:gd name="T32" fmla="*/ 18 w 537"/>
                <a:gd name="T33" fmla="*/ 258 h 551"/>
                <a:gd name="T34" fmla="*/ 32 w 537"/>
                <a:gd name="T35" fmla="*/ 245 h 551"/>
                <a:gd name="T36" fmla="*/ 40 w 537"/>
                <a:gd name="T37" fmla="*/ 167 h 551"/>
                <a:gd name="T38" fmla="*/ 64 w 537"/>
                <a:gd name="T39" fmla="*/ 189 h 551"/>
                <a:gd name="T40" fmla="*/ 62 w 537"/>
                <a:gd name="T41" fmla="*/ 177 h 551"/>
                <a:gd name="T42" fmla="*/ 164 w 537"/>
                <a:gd name="T43" fmla="*/ 225 h 551"/>
                <a:gd name="T44" fmla="*/ 104 w 537"/>
                <a:gd name="T45" fmla="*/ 75 h 551"/>
                <a:gd name="T46" fmla="*/ 139 w 537"/>
                <a:gd name="T47" fmla="*/ 87 h 551"/>
                <a:gd name="T48" fmla="*/ 158 w 537"/>
                <a:gd name="T49" fmla="*/ 108 h 551"/>
                <a:gd name="T50" fmla="*/ 168 w 537"/>
                <a:gd name="T51" fmla="*/ 32 h 551"/>
                <a:gd name="T52" fmla="*/ 177 w 537"/>
                <a:gd name="T53" fmla="*/ 119 h 551"/>
                <a:gd name="T54" fmla="*/ 187 w 537"/>
                <a:gd name="T55" fmla="*/ 102 h 551"/>
                <a:gd name="T56" fmla="*/ 270 w 537"/>
                <a:gd name="T57" fmla="*/ 114 h 551"/>
                <a:gd name="T58" fmla="*/ 353 w 537"/>
                <a:gd name="T59" fmla="*/ 102 h 551"/>
                <a:gd name="T60" fmla="*/ 413 w 537"/>
                <a:gd name="T61" fmla="*/ 212 h 551"/>
                <a:gd name="T62" fmla="*/ 436 w 537"/>
                <a:gd name="T63" fmla="*/ 165 h 551"/>
                <a:gd name="T64" fmla="*/ 433 w 537"/>
                <a:gd name="T65" fmla="*/ 155 h 551"/>
                <a:gd name="T66" fmla="*/ 379 w 537"/>
                <a:gd name="T67" fmla="*/ 66 h 551"/>
                <a:gd name="T68" fmla="*/ 370 w 537"/>
                <a:gd name="T69" fmla="*/ 90 h 551"/>
                <a:gd name="T70" fmla="*/ 292 w 537"/>
                <a:gd name="T71" fmla="*/ 97 h 551"/>
                <a:gd name="T72" fmla="*/ 174 w 537"/>
                <a:gd name="T73" fmla="*/ 57 h 551"/>
                <a:gd name="T74" fmla="*/ 226 w 537"/>
                <a:gd name="T75" fmla="*/ 20 h 551"/>
                <a:gd name="T76" fmla="*/ 254 w 537"/>
                <a:gd name="T77" fmla="*/ 41 h 551"/>
                <a:gd name="T78" fmla="*/ 210 w 537"/>
                <a:gd name="T79" fmla="*/ 75 h 551"/>
                <a:gd name="T80" fmla="*/ 254 w 537"/>
                <a:gd name="T81" fmla="*/ 50 h 551"/>
                <a:gd name="T82" fmla="*/ 258 w 537"/>
                <a:gd name="T83" fmla="*/ 84 h 551"/>
                <a:gd name="T84" fmla="*/ 310 w 537"/>
                <a:gd name="T85" fmla="*/ 17 h 551"/>
                <a:gd name="T86" fmla="*/ 309 w 537"/>
                <a:gd name="T87" fmla="*/ 74 h 551"/>
                <a:gd name="T88" fmla="*/ 339 w 537"/>
                <a:gd name="T89" fmla="*/ 57 h 551"/>
                <a:gd name="T90" fmla="*/ 329 w 537"/>
                <a:gd name="T91" fmla="*/ 47 h 551"/>
                <a:gd name="T92" fmla="*/ 344 w 537"/>
                <a:gd name="T93" fmla="*/ 21 h 551"/>
                <a:gd name="T94" fmla="*/ 391 w 537"/>
                <a:gd name="T95" fmla="*/ 57 h 551"/>
                <a:gd name="T96" fmla="*/ 399 w 537"/>
                <a:gd name="T97" fmla="*/ 55 h 551"/>
                <a:gd name="T98" fmla="*/ 421 w 537"/>
                <a:gd name="T99" fmla="*/ 68 h 551"/>
                <a:gd name="T100" fmla="*/ 457 w 537"/>
                <a:gd name="T101" fmla="*/ 126 h 551"/>
                <a:gd name="T102" fmla="*/ 438 w 537"/>
                <a:gd name="T103" fmla="*/ 52 h 551"/>
                <a:gd name="T104" fmla="*/ 489 w 537"/>
                <a:gd name="T105" fmla="*/ 123 h 551"/>
                <a:gd name="T106" fmla="*/ 479 w 537"/>
                <a:gd name="T107" fmla="*/ 186 h 551"/>
                <a:gd name="T108" fmla="*/ 505 w 537"/>
                <a:gd name="T109" fmla="*/ 117 h 551"/>
                <a:gd name="T110" fmla="*/ 443 w 537"/>
                <a:gd name="T111" fmla="*/ 229 h 551"/>
                <a:gd name="T112" fmla="*/ 449 w 537"/>
                <a:gd name="T113" fmla="*/ 236 h 551"/>
                <a:gd name="T114" fmla="*/ 470 w 537"/>
                <a:gd name="T115" fmla="*/ 263 h 551"/>
                <a:gd name="T116" fmla="*/ 495 w 537"/>
                <a:gd name="T117" fmla="*/ 211 h 551"/>
                <a:gd name="T118" fmla="*/ 381 w 537"/>
                <a:gd name="T119" fmla="*/ 29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551">
                  <a:moveTo>
                    <a:pt x="372" y="327"/>
                  </a:moveTo>
                  <a:cubicBezTo>
                    <a:pt x="375" y="323"/>
                    <a:pt x="378" y="320"/>
                    <a:pt x="380" y="319"/>
                  </a:cubicBezTo>
                  <a:cubicBezTo>
                    <a:pt x="387" y="315"/>
                    <a:pt x="393" y="306"/>
                    <a:pt x="394" y="297"/>
                  </a:cubicBezTo>
                  <a:cubicBezTo>
                    <a:pt x="394" y="296"/>
                    <a:pt x="394" y="295"/>
                    <a:pt x="394" y="294"/>
                  </a:cubicBezTo>
                  <a:cubicBezTo>
                    <a:pt x="417" y="292"/>
                    <a:pt x="470" y="288"/>
                    <a:pt x="481" y="280"/>
                  </a:cubicBezTo>
                  <a:cubicBezTo>
                    <a:pt x="492" y="271"/>
                    <a:pt x="524" y="242"/>
                    <a:pt x="525" y="220"/>
                  </a:cubicBezTo>
                  <a:cubicBezTo>
                    <a:pt x="528" y="214"/>
                    <a:pt x="537" y="192"/>
                    <a:pt x="532" y="176"/>
                  </a:cubicBezTo>
                  <a:cubicBezTo>
                    <a:pt x="531" y="173"/>
                    <a:pt x="531" y="167"/>
                    <a:pt x="532" y="160"/>
                  </a:cubicBezTo>
                  <a:cubicBezTo>
                    <a:pt x="533" y="144"/>
                    <a:pt x="534" y="121"/>
                    <a:pt x="512" y="106"/>
                  </a:cubicBezTo>
                  <a:cubicBezTo>
                    <a:pt x="512" y="98"/>
                    <a:pt x="508" y="82"/>
                    <a:pt x="489" y="71"/>
                  </a:cubicBezTo>
                  <a:cubicBezTo>
                    <a:pt x="481" y="67"/>
                    <a:pt x="477" y="62"/>
                    <a:pt x="472" y="57"/>
                  </a:cubicBezTo>
                  <a:cubicBezTo>
                    <a:pt x="464" y="48"/>
                    <a:pt x="457" y="39"/>
                    <a:pt x="438" y="39"/>
                  </a:cubicBezTo>
                  <a:cubicBezTo>
                    <a:pt x="433" y="34"/>
                    <a:pt x="421" y="24"/>
                    <a:pt x="402" y="23"/>
                  </a:cubicBezTo>
                  <a:cubicBezTo>
                    <a:pt x="398" y="17"/>
                    <a:pt x="388" y="8"/>
                    <a:pt x="363" y="8"/>
                  </a:cubicBezTo>
                  <a:cubicBezTo>
                    <a:pt x="359" y="8"/>
                    <a:pt x="354" y="8"/>
                    <a:pt x="348" y="9"/>
                  </a:cubicBezTo>
                  <a:cubicBezTo>
                    <a:pt x="345" y="7"/>
                    <a:pt x="336" y="3"/>
                    <a:pt x="326" y="3"/>
                  </a:cubicBezTo>
                  <a:cubicBezTo>
                    <a:pt x="322" y="3"/>
                    <a:pt x="318" y="4"/>
                    <a:pt x="315" y="5"/>
                  </a:cubicBezTo>
                  <a:cubicBezTo>
                    <a:pt x="310" y="3"/>
                    <a:pt x="298" y="0"/>
                    <a:pt x="285" y="0"/>
                  </a:cubicBezTo>
                  <a:cubicBezTo>
                    <a:pt x="274" y="0"/>
                    <a:pt x="264" y="2"/>
                    <a:pt x="25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3" y="7"/>
                    <a:pt x="199" y="9"/>
                    <a:pt x="177" y="20"/>
                  </a:cubicBezTo>
                  <a:cubicBezTo>
                    <a:pt x="175" y="20"/>
                    <a:pt x="172" y="19"/>
                    <a:pt x="168" y="19"/>
                  </a:cubicBezTo>
                  <a:cubicBezTo>
                    <a:pt x="155" y="19"/>
                    <a:pt x="137" y="24"/>
                    <a:pt x="122" y="46"/>
                  </a:cubicBezTo>
                  <a:cubicBezTo>
                    <a:pt x="117" y="47"/>
                    <a:pt x="107" y="50"/>
                    <a:pt x="96" y="65"/>
                  </a:cubicBezTo>
                  <a:cubicBezTo>
                    <a:pt x="85" y="71"/>
                    <a:pt x="54" y="90"/>
                    <a:pt x="49" y="107"/>
                  </a:cubicBezTo>
                  <a:cubicBezTo>
                    <a:pt x="44" y="112"/>
                    <a:pt x="31" y="126"/>
                    <a:pt x="30" y="158"/>
                  </a:cubicBezTo>
                  <a:cubicBezTo>
                    <a:pt x="21" y="165"/>
                    <a:pt x="0" y="186"/>
                    <a:pt x="8" y="234"/>
                  </a:cubicBezTo>
                  <a:cubicBezTo>
                    <a:pt x="6" y="239"/>
                    <a:pt x="2" y="252"/>
                    <a:pt x="6" y="263"/>
                  </a:cubicBezTo>
                  <a:cubicBezTo>
                    <a:pt x="9" y="269"/>
                    <a:pt x="13" y="274"/>
                    <a:pt x="20" y="277"/>
                  </a:cubicBezTo>
                  <a:cubicBezTo>
                    <a:pt x="23" y="281"/>
                    <a:pt x="32" y="291"/>
                    <a:pt x="48" y="291"/>
                  </a:cubicBezTo>
                  <a:cubicBezTo>
                    <a:pt x="49" y="291"/>
                    <a:pt x="50" y="291"/>
                    <a:pt x="51" y="291"/>
                  </a:cubicBezTo>
                  <a:cubicBezTo>
                    <a:pt x="43" y="298"/>
                    <a:pt x="34" y="311"/>
                    <a:pt x="33" y="323"/>
                  </a:cubicBezTo>
                  <a:cubicBezTo>
                    <a:pt x="33" y="328"/>
                    <a:pt x="36" y="333"/>
                    <a:pt x="40" y="337"/>
                  </a:cubicBezTo>
                  <a:cubicBezTo>
                    <a:pt x="43" y="339"/>
                    <a:pt x="46" y="341"/>
                    <a:pt x="50" y="344"/>
                  </a:cubicBezTo>
                  <a:cubicBezTo>
                    <a:pt x="61" y="351"/>
                    <a:pt x="73" y="360"/>
                    <a:pt x="77" y="372"/>
                  </a:cubicBezTo>
                  <a:cubicBezTo>
                    <a:pt x="83" y="392"/>
                    <a:pt x="122" y="401"/>
                    <a:pt x="136" y="401"/>
                  </a:cubicBezTo>
                  <a:cubicBezTo>
                    <a:pt x="137" y="401"/>
                    <a:pt x="138" y="401"/>
                    <a:pt x="139" y="401"/>
                  </a:cubicBezTo>
                  <a:cubicBezTo>
                    <a:pt x="145" y="404"/>
                    <a:pt x="164" y="415"/>
                    <a:pt x="180" y="415"/>
                  </a:cubicBezTo>
                  <a:cubicBezTo>
                    <a:pt x="183" y="415"/>
                    <a:pt x="186" y="415"/>
                    <a:pt x="188" y="414"/>
                  </a:cubicBezTo>
                  <a:cubicBezTo>
                    <a:pt x="188" y="416"/>
                    <a:pt x="187" y="417"/>
                    <a:pt x="187" y="419"/>
                  </a:cubicBezTo>
                  <a:cubicBezTo>
                    <a:pt x="186" y="420"/>
                    <a:pt x="148" y="489"/>
                    <a:pt x="147" y="545"/>
                  </a:cubicBezTo>
                  <a:cubicBezTo>
                    <a:pt x="146" y="548"/>
                    <a:pt x="149" y="551"/>
                    <a:pt x="153" y="551"/>
                  </a:cubicBezTo>
                  <a:cubicBezTo>
                    <a:pt x="153" y="551"/>
                    <a:pt x="153" y="551"/>
                    <a:pt x="153" y="551"/>
                  </a:cubicBezTo>
                  <a:cubicBezTo>
                    <a:pt x="156" y="551"/>
                    <a:pt x="159" y="549"/>
                    <a:pt x="159" y="546"/>
                  </a:cubicBezTo>
                  <a:cubicBezTo>
                    <a:pt x="160" y="545"/>
                    <a:pt x="167" y="478"/>
                    <a:pt x="229" y="437"/>
                  </a:cubicBezTo>
                  <a:cubicBezTo>
                    <a:pt x="230" y="437"/>
                    <a:pt x="231" y="436"/>
                    <a:pt x="231" y="435"/>
                  </a:cubicBezTo>
                  <a:cubicBezTo>
                    <a:pt x="238" y="425"/>
                    <a:pt x="250" y="408"/>
                    <a:pt x="254" y="404"/>
                  </a:cubicBezTo>
                  <a:cubicBezTo>
                    <a:pt x="261" y="399"/>
                    <a:pt x="266" y="390"/>
                    <a:pt x="266" y="382"/>
                  </a:cubicBezTo>
                  <a:cubicBezTo>
                    <a:pt x="267" y="382"/>
                    <a:pt x="267" y="382"/>
                    <a:pt x="267" y="382"/>
                  </a:cubicBezTo>
                  <a:cubicBezTo>
                    <a:pt x="276" y="380"/>
                    <a:pt x="296" y="374"/>
                    <a:pt x="303" y="349"/>
                  </a:cubicBezTo>
                  <a:cubicBezTo>
                    <a:pt x="309" y="350"/>
                    <a:pt x="317" y="352"/>
                    <a:pt x="326" y="352"/>
                  </a:cubicBezTo>
                  <a:cubicBezTo>
                    <a:pt x="333" y="352"/>
                    <a:pt x="340" y="350"/>
                    <a:pt x="345" y="348"/>
                  </a:cubicBezTo>
                  <a:cubicBezTo>
                    <a:pt x="357" y="343"/>
                    <a:pt x="365" y="334"/>
                    <a:pt x="372" y="327"/>
                  </a:cubicBezTo>
                  <a:close/>
                  <a:moveTo>
                    <a:pt x="340" y="336"/>
                  </a:moveTo>
                  <a:cubicBezTo>
                    <a:pt x="336" y="338"/>
                    <a:pt x="332" y="339"/>
                    <a:pt x="326" y="339"/>
                  </a:cubicBezTo>
                  <a:cubicBezTo>
                    <a:pt x="313" y="339"/>
                    <a:pt x="300" y="335"/>
                    <a:pt x="300" y="335"/>
                  </a:cubicBezTo>
                  <a:cubicBezTo>
                    <a:pt x="298" y="334"/>
                    <a:pt x="296" y="334"/>
                    <a:pt x="295" y="335"/>
                  </a:cubicBezTo>
                  <a:cubicBezTo>
                    <a:pt x="293" y="336"/>
                    <a:pt x="292" y="338"/>
                    <a:pt x="292" y="340"/>
                  </a:cubicBezTo>
                  <a:cubicBezTo>
                    <a:pt x="288" y="363"/>
                    <a:pt x="273" y="367"/>
                    <a:pt x="263" y="370"/>
                  </a:cubicBezTo>
                  <a:cubicBezTo>
                    <a:pt x="259" y="371"/>
                    <a:pt x="256" y="372"/>
                    <a:pt x="254" y="375"/>
                  </a:cubicBezTo>
                  <a:cubicBezTo>
                    <a:pt x="253" y="377"/>
                    <a:pt x="253" y="379"/>
                    <a:pt x="253" y="381"/>
                  </a:cubicBezTo>
                  <a:cubicBezTo>
                    <a:pt x="254" y="383"/>
                    <a:pt x="251" y="390"/>
                    <a:pt x="246" y="394"/>
                  </a:cubicBezTo>
                  <a:cubicBezTo>
                    <a:pt x="239" y="400"/>
                    <a:pt x="225" y="421"/>
                    <a:pt x="221" y="427"/>
                  </a:cubicBezTo>
                  <a:cubicBezTo>
                    <a:pt x="203" y="439"/>
                    <a:pt x="189" y="454"/>
                    <a:pt x="178" y="468"/>
                  </a:cubicBezTo>
                  <a:cubicBezTo>
                    <a:pt x="188" y="443"/>
                    <a:pt x="198" y="425"/>
                    <a:pt x="198" y="425"/>
                  </a:cubicBezTo>
                  <a:cubicBezTo>
                    <a:pt x="205" y="412"/>
                    <a:pt x="201" y="401"/>
                    <a:pt x="200" y="400"/>
                  </a:cubicBezTo>
                  <a:cubicBezTo>
                    <a:pt x="200" y="398"/>
                    <a:pt x="198" y="397"/>
                    <a:pt x="195" y="396"/>
                  </a:cubicBezTo>
                  <a:cubicBezTo>
                    <a:pt x="195" y="396"/>
                    <a:pt x="195" y="396"/>
                    <a:pt x="194" y="396"/>
                  </a:cubicBezTo>
                  <a:cubicBezTo>
                    <a:pt x="192" y="396"/>
                    <a:pt x="191" y="397"/>
                    <a:pt x="189" y="399"/>
                  </a:cubicBezTo>
                  <a:cubicBezTo>
                    <a:pt x="189" y="400"/>
                    <a:pt x="186" y="402"/>
                    <a:pt x="180" y="402"/>
                  </a:cubicBezTo>
                  <a:cubicBezTo>
                    <a:pt x="168" y="402"/>
                    <a:pt x="150" y="392"/>
                    <a:pt x="144" y="388"/>
                  </a:cubicBezTo>
                  <a:cubicBezTo>
                    <a:pt x="143" y="388"/>
                    <a:pt x="141" y="387"/>
                    <a:pt x="139" y="388"/>
                  </a:cubicBezTo>
                  <a:cubicBezTo>
                    <a:pt x="139" y="388"/>
                    <a:pt x="138" y="388"/>
                    <a:pt x="136" y="388"/>
                  </a:cubicBezTo>
                  <a:cubicBezTo>
                    <a:pt x="122" y="388"/>
                    <a:pt x="93" y="379"/>
                    <a:pt x="89" y="368"/>
                  </a:cubicBezTo>
                  <a:cubicBezTo>
                    <a:pt x="84" y="352"/>
                    <a:pt x="69" y="341"/>
                    <a:pt x="57" y="333"/>
                  </a:cubicBezTo>
                  <a:cubicBezTo>
                    <a:pt x="54" y="331"/>
                    <a:pt x="51" y="329"/>
                    <a:pt x="48" y="327"/>
                  </a:cubicBezTo>
                  <a:cubicBezTo>
                    <a:pt x="47" y="326"/>
                    <a:pt x="46" y="324"/>
                    <a:pt x="46" y="323"/>
                  </a:cubicBezTo>
                  <a:cubicBezTo>
                    <a:pt x="46" y="316"/>
                    <a:pt x="55" y="304"/>
                    <a:pt x="62" y="298"/>
                  </a:cubicBezTo>
                  <a:cubicBezTo>
                    <a:pt x="68" y="294"/>
                    <a:pt x="71" y="289"/>
                    <a:pt x="71" y="284"/>
                  </a:cubicBezTo>
                  <a:cubicBezTo>
                    <a:pt x="71" y="280"/>
                    <a:pt x="69" y="277"/>
                    <a:pt x="67" y="276"/>
                  </a:cubicBezTo>
                  <a:cubicBezTo>
                    <a:pt x="65" y="274"/>
                    <a:pt x="63" y="274"/>
                    <a:pt x="60" y="275"/>
                  </a:cubicBezTo>
                  <a:cubicBezTo>
                    <a:pt x="56" y="277"/>
                    <a:pt x="52" y="278"/>
                    <a:pt x="48" y="278"/>
                  </a:cubicBezTo>
                  <a:cubicBezTo>
                    <a:pt x="36" y="278"/>
                    <a:pt x="30" y="269"/>
                    <a:pt x="29" y="268"/>
                  </a:cubicBezTo>
                  <a:cubicBezTo>
                    <a:pt x="29" y="267"/>
                    <a:pt x="27" y="266"/>
                    <a:pt x="26" y="266"/>
                  </a:cubicBezTo>
                  <a:cubicBezTo>
                    <a:pt x="22" y="264"/>
                    <a:pt x="20" y="262"/>
                    <a:pt x="18" y="258"/>
                  </a:cubicBezTo>
                  <a:cubicBezTo>
                    <a:pt x="17" y="255"/>
                    <a:pt x="17" y="251"/>
                    <a:pt x="18" y="247"/>
                  </a:cubicBezTo>
                  <a:cubicBezTo>
                    <a:pt x="20" y="249"/>
                    <a:pt x="24" y="252"/>
                    <a:pt x="30" y="253"/>
                  </a:cubicBezTo>
                  <a:cubicBezTo>
                    <a:pt x="31" y="253"/>
                    <a:pt x="31" y="253"/>
                    <a:pt x="31" y="253"/>
                  </a:cubicBezTo>
                  <a:cubicBezTo>
                    <a:pt x="33" y="253"/>
                    <a:pt x="35" y="252"/>
                    <a:pt x="36" y="250"/>
                  </a:cubicBezTo>
                  <a:cubicBezTo>
                    <a:pt x="36" y="247"/>
                    <a:pt x="34" y="245"/>
                    <a:pt x="32" y="245"/>
                  </a:cubicBezTo>
                  <a:cubicBezTo>
                    <a:pt x="22" y="243"/>
                    <a:pt x="21" y="237"/>
                    <a:pt x="21" y="236"/>
                  </a:cubicBezTo>
                  <a:cubicBezTo>
                    <a:pt x="21" y="235"/>
                    <a:pt x="21" y="235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2" y="183"/>
                    <a:pt x="38" y="168"/>
                    <a:pt x="39" y="167"/>
                  </a:cubicBezTo>
                  <a:cubicBezTo>
                    <a:pt x="39" y="167"/>
                    <a:pt x="40" y="167"/>
                    <a:pt x="40" y="167"/>
                  </a:cubicBezTo>
                  <a:cubicBezTo>
                    <a:pt x="55" y="176"/>
                    <a:pt x="59" y="185"/>
                    <a:pt x="53" y="200"/>
                  </a:cubicBezTo>
                  <a:cubicBezTo>
                    <a:pt x="52" y="202"/>
                    <a:pt x="53" y="205"/>
                    <a:pt x="55" y="206"/>
                  </a:cubicBezTo>
                  <a:cubicBezTo>
                    <a:pt x="56" y="206"/>
                    <a:pt x="56" y="206"/>
                    <a:pt x="57" y="206"/>
                  </a:cubicBezTo>
                  <a:cubicBezTo>
                    <a:pt x="59" y="206"/>
                    <a:pt x="60" y="205"/>
                    <a:pt x="61" y="203"/>
                  </a:cubicBezTo>
                  <a:cubicBezTo>
                    <a:pt x="63" y="198"/>
                    <a:pt x="64" y="194"/>
                    <a:pt x="64" y="189"/>
                  </a:cubicBezTo>
                  <a:cubicBezTo>
                    <a:pt x="67" y="191"/>
                    <a:pt x="69" y="191"/>
                    <a:pt x="72" y="191"/>
                  </a:cubicBezTo>
                  <a:cubicBezTo>
                    <a:pt x="73" y="191"/>
                    <a:pt x="74" y="191"/>
                    <a:pt x="74" y="191"/>
                  </a:cubicBezTo>
                  <a:cubicBezTo>
                    <a:pt x="77" y="190"/>
                    <a:pt x="78" y="188"/>
                    <a:pt x="77" y="186"/>
                  </a:cubicBezTo>
                  <a:cubicBezTo>
                    <a:pt x="76" y="184"/>
                    <a:pt x="74" y="182"/>
                    <a:pt x="72" y="183"/>
                  </a:cubicBezTo>
                  <a:cubicBezTo>
                    <a:pt x="70" y="183"/>
                    <a:pt x="66" y="181"/>
                    <a:pt x="62" y="177"/>
                  </a:cubicBezTo>
                  <a:cubicBezTo>
                    <a:pt x="59" y="170"/>
                    <a:pt x="52" y="164"/>
                    <a:pt x="43" y="159"/>
                  </a:cubicBezTo>
                  <a:cubicBezTo>
                    <a:pt x="44" y="134"/>
                    <a:pt x="52" y="122"/>
                    <a:pt x="56" y="118"/>
                  </a:cubicBezTo>
                  <a:cubicBezTo>
                    <a:pt x="75" y="124"/>
                    <a:pt x="85" y="144"/>
                    <a:pt x="96" y="166"/>
                  </a:cubicBezTo>
                  <a:cubicBezTo>
                    <a:pt x="109" y="194"/>
                    <a:pt x="125" y="225"/>
                    <a:pt x="162" y="225"/>
                  </a:cubicBezTo>
                  <a:cubicBezTo>
                    <a:pt x="163" y="225"/>
                    <a:pt x="164" y="225"/>
                    <a:pt x="164" y="225"/>
                  </a:cubicBezTo>
                  <a:cubicBezTo>
                    <a:pt x="167" y="225"/>
                    <a:pt x="168" y="223"/>
                    <a:pt x="168" y="221"/>
                  </a:cubicBezTo>
                  <a:cubicBezTo>
                    <a:pt x="168" y="218"/>
                    <a:pt x="166" y="216"/>
                    <a:pt x="164" y="217"/>
                  </a:cubicBezTo>
                  <a:cubicBezTo>
                    <a:pt x="131" y="218"/>
                    <a:pt x="118" y="191"/>
                    <a:pt x="104" y="162"/>
                  </a:cubicBezTo>
                  <a:cubicBezTo>
                    <a:pt x="93" y="141"/>
                    <a:pt x="82" y="118"/>
                    <a:pt x="62" y="111"/>
                  </a:cubicBezTo>
                  <a:cubicBezTo>
                    <a:pt x="62" y="103"/>
                    <a:pt x="84" y="86"/>
                    <a:pt x="104" y="75"/>
                  </a:cubicBezTo>
                  <a:cubicBezTo>
                    <a:pt x="105" y="75"/>
                    <a:pt x="105" y="74"/>
                    <a:pt x="106" y="73"/>
                  </a:cubicBezTo>
                  <a:cubicBezTo>
                    <a:pt x="116" y="59"/>
                    <a:pt x="124" y="59"/>
                    <a:pt x="125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7" y="64"/>
                    <a:pt x="130" y="68"/>
                    <a:pt x="133" y="72"/>
                  </a:cubicBezTo>
                  <a:cubicBezTo>
                    <a:pt x="138" y="77"/>
                    <a:pt x="141" y="81"/>
                    <a:pt x="139" y="87"/>
                  </a:cubicBezTo>
                  <a:cubicBezTo>
                    <a:pt x="138" y="93"/>
                    <a:pt x="137" y="105"/>
                    <a:pt x="143" y="112"/>
                  </a:cubicBezTo>
                  <a:cubicBezTo>
                    <a:pt x="146" y="115"/>
                    <a:pt x="150" y="117"/>
                    <a:pt x="155" y="117"/>
                  </a:cubicBezTo>
                  <a:cubicBezTo>
                    <a:pt x="157" y="117"/>
                    <a:pt x="158" y="117"/>
                    <a:pt x="160" y="117"/>
                  </a:cubicBezTo>
                  <a:cubicBezTo>
                    <a:pt x="162" y="116"/>
                    <a:pt x="164" y="114"/>
                    <a:pt x="163" y="112"/>
                  </a:cubicBezTo>
                  <a:cubicBezTo>
                    <a:pt x="163" y="109"/>
                    <a:pt x="161" y="108"/>
                    <a:pt x="158" y="108"/>
                  </a:cubicBezTo>
                  <a:cubicBezTo>
                    <a:pt x="154" y="109"/>
                    <a:pt x="151" y="108"/>
                    <a:pt x="149" y="106"/>
                  </a:cubicBezTo>
                  <a:cubicBezTo>
                    <a:pt x="147" y="103"/>
                    <a:pt x="146" y="97"/>
                    <a:pt x="148" y="89"/>
                  </a:cubicBezTo>
                  <a:cubicBezTo>
                    <a:pt x="150" y="78"/>
                    <a:pt x="145" y="72"/>
                    <a:pt x="140" y="66"/>
                  </a:cubicBezTo>
                  <a:cubicBezTo>
                    <a:pt x="137" y="62"/>
                    <a:pt x="134" y="59"/>
                    <a:pt x="133" y="54"/>
                  </a:cubicBezTo>
                  <a:cubicBezTo>
                    <a:pt x="142" y="40"/>
                    <a:pt x="154" y="32"/>
                    <a:pt x="168" y="32"/>
                  </a:cubicBezTo>
                  <a:cubicBezTo>
                    <a:pt x="169" y="32"/>
                    <a:pt x="170" y="32"/>
                    <a:pt x="171" y="32"/>
                  </a:cubicBezTo>
                  <a:cubicBezTo>
                    <a:pt x="167" y="40"/>
                    <a:pt x="163" y="51"/>
                    <a:pt x="166" y="60"/>
                  </a:cubicBezTo>
                  <a:cubicBezTo>
                    <a:pt x="166" y="61"/>
                    <a:pt x="178" y="80"/>
                    <a:pt x="186" y="89"/>
                  </a:cubicBezTo>
                  <a:cubicBezTo>
                    <a:pt x="184" y="90"/>
                    <a:pt x="181" y="94"/>
                    <a:pt x="179" y="98"/>
                  </a:cubicBezTo>
                  <a:cubicBezTo>
                    <a:pt x="177" y="103"/>
                    <a:pt x="175" y="113"/>
                    <a:pt x="177" y="119"/>
                  </a:cubicBezTo>
                  <a:cubicBezTo>
                    <a:pt x="179" y="121"/>
                    <a:pt x="180" y="122"/>
                    <a:pt x="182" y="123"/>
                  </a:cubicBezTo>
                  <a:cubicBezTo>
                    <a:pt x="182" y="123"/>
                    <a:pt x="183" y="123"/>
                    <a:pt x="183" y="123"/>
                  </a:cubicBezTo>
                  <a:cubicBezTo>
                    <a:pt x="185" y="123"/>
                    <a:pt x="187" y="122"/>
                    <a:pt x="187" y="120"/>
                  </a:cubicBezTo>
                  <a:cubicBezTo>
                    <a:pt x="188" y="118"/>
                    <a:pt x="187" y="116"/>
                    <a:pt x="185" y="115"/>
                  </a:cubicBezTo>
                  <a:cubicBezTo>
                    <a:pt x="184" y="113"/>
                    <a:pt x="185" y="106"/>
                    <a:pt x="187" y="102"/>
                  </a:cubicBezTo>
                  <a:cubicBezTo>
                    <a:pt x="189" y="98"/>
                    <a:pt x="191" y="95"/>
                    <a:pt x="192" y="94"/>
                  </a:cubicBezTo>
                  <a:cubicBezTo>
                    <a:pt x="206" y="100"/>
                    <a:pt x="217" y="101"/>
                    <a:pt x="231" y="103"/>
                  </a:cubicBezTo>
                  <a:cubicBezTo>
                    <a:pt x="236" y="103"/>
                    <a:pt x="241" y="106"/>
                    <a:pt x="247" y="108"/>
                  </a:cubicBezTo>
                  <a:cubicBezTo>
                    <a:pt x="253" y="111"/>
                    <a:pt x="260" y="114"/>
                    <a:pt x="267" y="114"/>
                  </a:cubicBezTo>
                  <a:cubicBezTo>
                    <a:pt x="268" y="114"/>
                    <a:pt x="269" y="114"/>
                    <a:pt x="270" y="114"/>
                  </a:cubicBezTo>
                  <a:cubicBezTo>
                    <a:pt x="281" y="113"/>
                    <a:pt x="288" y="109"/>
                    <a:pt x="296" y="105"/>
                  </a:cubicBezTo>
                  <a:cubicBezTo>
                    <a:pt x="299" y="103"/>
                    <a:pt x="302" y="102"/>
                    <a:pt x="305" y="100"/>
                  </a:cubicBezTo>
                  <a:cubicBezTo>
                    <a:pt x="316" y="96"/>
                    <a:pt x="333" y="98"/>
                    <a:pt x="345" y="101"/>
                  </a:cubicBezTo>
                  <a:cubicBezTo>
                    <a:pt x="348" y="101"/>
                    <a:pt x="348" y="101"/>
                    <a:pt x="348" y="101"/>
                  </a:cubicBezTo>
                  <a:cubicBezTo>
                    <a:pt x="350" y="101"/>
                    <a:pt x="351" y="102"/>
                    <a:pt x="353" y="102"/>
                  </a:cubicBezTo>
                  <a:cubicBezTo>
                    <a:pt x="354" y="102"/>
                    <a:pt x="355" y="103"/>
                    <a:pt x="356" y="103"/>
                  </a:cubicBezTo>
                  <a:cubicBezTo>
                    <a:pt x="366" y="112"/>
                    <a:pt x="377" y="118"/>
                    <a:pt x="387" y="124"/>
                  </a:cubicBezTo>
                  <a:cubicBezTo>
                    <a:pt x="400" y="131"/>
                    <a:pt x="412" y="138"/>
                    <a:pt x="422" y="151"/>
                  </a:cubicBezTo>
                  <a:cubicBezTo>
                    <a:pt x="429" y="162"/>
                    <a:pt x="432" y="187"/>
                    <a:pt x="426" y="201"/>
                  </a:cubicBezTo>
                  <a:cubicBezTo>
                    <a:pt x="423" y="208"/>
                    <a:pt x="419" y="211"/>
                    <a:pt x="413" y="212"/>
                  </a:cubicBezTo>
                  <a:cubicBezTo>
                    <a:pt x="410" y="212"/>
                    <a:pt x="409" y="214"/>
                    <a:pt x="409" y="217"/>
                  </a:cubicBezTo>
                  <a:cubicBezTo>
                    <a:pt x="409" y="219"/>
                    <a:pt x="411" y="220"/>
                    <a:pt x="413" y="220"/>
                  </a:cubicBezTo>
                  <a:cubicBezTo>
                    <a:pt x="413" y="220"/>
                    <a:pt x="413" y="220"/>
                    <a:pt x="414" y="220"/>
                  </a:cubicBezTo>
                  <a:cubicBezTo>
                    <a:pt x="423" y="219"/>
                    <a:pt x="430" y="214"/>
                    <a:pt x="434" y="205"/>
                  </a:cubicBezTo>
                  <a:cubicBezTo>
                    <a:pt x="439" y="194"/>
                    <a:pt x="439" y="178"/>
                    <a:pt x="436" y="165"/>
                  </a:cubicBezTo>
                  <a:cubicBezTo>
                    <a:pt x="437" y="165"/>
                    <a:pt x="438" y="165"/>
                    <a:pt x="439" y="165"/>
                  </a:cubicBezTo>
                  <a:cubicBezTo>
                    <a:pt x="443" y="165"/>
                    <a:pt x="447" y="164"/>
                    <a:pt x="450" y="160"/>
                  </a:cubicBezTo>
                  <a:cubicBezTo>
                    <a:pt x="451" y="158"/>
                    <a:pt x="451" y="156"/>
                    <a:pt x="449" y="154"/>
                  </a:cubicBezTo>
                  <a:cubicBezTo>
                    <a:pt x="447" y="153"/>
                    <a:pt x="444" y="153"/>
                    <a:pt x="443" y="155"/>
                  </a:cubicBezTo>
                  <a:cubicBezTo>
                    <a:pt x="442" y="157"/>
                    <a:pt x="437" y="156"/>
                    <a:pt x="433" y="155"/>
                  </a:cubicBezTo>
                  <a:cubicBezTo>
                    <a:pt x="432" y="152"/>
                    <a:pt x="430" y="149"/>
                    <a:pt x="429" y="147"/>
                  </a:cubicBezTo>
                  <a:cubicBezTo>
                    <a:pt x="418" y="131"/>
                    <a:pt x="405" y="124"/>
                    <a:pt x="391" y="116"/>
                  </a:cubicBezTo>
                  <a:cubicBezTo>
                    <a:pt x="383" y="112"/>
                    <a:pt x="376" y="108"/>
                    <a:pt x="368" y="102"/>
                  </a:cubicBezTo>
                  <a:cubicBezTo>
                    <a:pt x="371" y="101"/>
                    <a:pt x="373" y="99"/>
                    <a:pt x="376" y="96"/>
                  </a:cubicBezTo>
                  <a:cubicBezTo>
                    <a:pt x="390" y="84"/>
                    <a:pt x="384" y="74"/>
                    <a:pt x="379" y="66"/>
                  </a:cubicBezTo>
                  <a:cubicBezTo>
                    <a:pt x="376" y="61"/>
                    <a:pt x="374" y="56"/>
                    <a:pt x="374" y="50"/>
                  </a:cubicBezTo>
                  <a:cubicBezTo>
                    <a:pt x="374" y="47"/>
                    <a:pt x="372" y="45"/>
                    <a:pt x="370" y="45"/>
                  </a:cubicBezTo>
                  <a:cubicBezTo>
                    <a:pt x="367" y="45"/>
                    <a:pt x="365" y="47"/>
                    <a:pt x="365" y="49"/>
                  </a:cubicBezTo>
                  <a:cubicBezTo>
                    <a:pt x="365" y="58"/>
                    <a:pt x="369" y="65"/>
                    <a:pt x="372" y="70"/>
                  </a:cubicBezTo>
                  <a:cubicBezTo>
                    <a:pt x="377" y="78"/>
                    <a:pt x="379" y="82"/>
                    <a:pt x="370" y="90"/>
                  </a:cubicBezTo>
                  <a:cubicBezTo>
                    <a:pt x="364" y="96"/>
                    <a:pt x="362" y="95"/>
                    <a:pt x="355" y="94"/>
                  </a:cubicBezTo>
                  <a:cubicBezTo>
                    <a:pt x="353" y="93"/>
                    <a:pt x="351" y="93"/>
                    <a:pt x="349" y="93"/>
                  </a:cubicBezTo>
                  <a:cubicBezTo>
                    <a:pt x="346" y="92"/>
                    <a:pt x="346" y="92"/>
                    <a:pt x="346" y="92"/>
                  </a:cubicBezTo>
                  <a:cubicBezTo>
                    <a:pt x="333" y="90"/>
                    <a:pt x="315" y="87"/>
                    <a:pt x="302" y="92"/>
                  </a:cubicBezTo>
                  <a:cubicBezTo>
                    <a:pt x="298" y="94"/>
                    <a:pt x="295" y="96"/>
                    <a:pt x="292" y="97"/>
                  </a:cubicBezTo>
                  <a:cubicBezTo>
                    <a:pt x="285" y="101"/>
                    <a:pt x="278" y="104"/>
                    <a:pt x="269" y="105"/>
                  </a:cubicBezTo>
                  <a:cubicBezTo>
                    <a:pt x="263" y="106"/>
                    <a:pt x="257" y="103"/>
                    <a:pt x="250" y="100"/>
                  </a:cubicBezTo>
                  <a:cubicBezTo>
                    <a:pt x="244" y="98"/>
                    <a:pt x="238" y="95"/>
                    <a:pt x="232" y="94"/>
                  </a:cubicBezTo>
                  <a:cubicBezTo>
                    <a:pt x="218" y="93"/>
                    <a:pt x="207" y="92"/>
                    <a:pt x="194" y="86"/>
                  </a:cubicBezTo>
                  <a:cubicBezTo>
                    <a:pt x="191" y="82"/>
                    <a:pt x="175" y="60"/>
                    <a:pt x="174" y="57"/>
                  </a:cubicBezTo>
                  <a:cubicBezTo>
                    <a:pt x="172" y="51"/>
                    <a:pt x="177" y="40"/>
                    <a:pt x="180" y="33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202" y="22"/>
                    <a:pt x="226" y="20"/>
                    <a:pt x="22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8" y="24"/>
                    <a:pt x="259" y="30"/>
                    <a:pt x="260" y="36"/>
                  </a:cubicBezTo>
                  <a:cubicBezTo>
                    <a:pt x="260" y="38"/>
                    <a:pt x="261" y="40"/>
                    <a:pt x="261" y="42"/>
                  </a:cubicBezTo>
                  <a:cubicBezTo>
                    <a:pt x="259" y="42"/>
                    <a:pt x="257" y="41"/>
                    <a:pt x="254" y="41"/>
                  </a:cubicBezTo>
                  <a:cubicBezTo>
                    <a:pt x="246" y="41"/>
                    <a:pt x="238" y="40"/>
                    <a:pt x="230" y="44"/>
                  </a:cubicBezTo>
                  <a:cubicBezTo>
                    <a:pt x="226" y="45"/>
                    <a:pt x="223" y="51"/>
                    <a:pt x="220" y="58"/>
                  </a:cubicBezTo>
                  <a:cubicBezTo>
                    <a:pt x="219" y="61"/>
                    <a:pt x="217" y="66"/>
                    <a:pt x="215" y="68"/>
                  </a:cubicBezTo>
                  <a:cubicBezTo>
                    <a:pt x="214" y="67"/>
                    <a:pt x="212" y="67"/>
                    <a:pt x="210" y="69"/>
                  </a:cubicBezTo>
                  <a:cubicBezTo>
                    <a:pt x="209" y="70"/>
                    <a:pt x="209" y="73"/>
                    <a:pt x="210" y="75"/>
                  </a:cubicBezTo>
                  <a:cubicBezTo>
                    <a:pt x="212" y="77"/>
                    <a:pt x="214" y="77"/>
                    <a:pt x="215" y="77"/>
                  </a:cubicBezTo>
                  <a:cubicBezTo>
                    <a:pt x="216" y="77"/>
                    <a:pt x="216" y="77"/>
                    <a:pt x="216" y="77"/>
                  </a:cubicBezTo>
                  <a:cubicBezTo>
                    <a:pt x="222" y="76"/>
                    <a:pt x="224" y="70"/>
                    <a:pt x="228" y="62"/>
                  </a:cubicBezTo>
                  <a:cubicBezTo>
                    <a:pt x="230" y="58"/>
                    <a:pt x="232" y="52"/>
                    <a:pt x="234" y="51"/>
                  </a:cubicBezTo>
                  <a:cubicBezTo>
                    <a:pt x="240" y="49"/>
                    <a:pt x="247" y="49"/>
                    <a:pt x="254" y="50"/>
                  </a:cubicBezTo>
                  <a:cubicBezTo>
                    <a:pt x="256" y="50"/>
                    <a:pt x="259" y="50"/>
                    <a:pt x="262" y="50"/>
                  </a:cubicBezTo>
                  <a:cubicBezTo>
                    <a:pt x="264" y="63"/>
                    <a:pt x="264" y="74"/>
                    <a:pt x="256" y="76"/>
                  </a:cubicBezTo>
                  <a:cubicBezTo>
                    <a:pt x="254" y="76"/>
                    <a:pt x="252" y="79"/>
                    <a:pt x="253" y="81"/>
                  </a:cubicBezTo>
                  <a:cubicBezTo>
                    <a:pt x="253" y="83"/>
                    <a:pt x="255" y="84"/>
                    <a:pt x="257" y="84"/>
                  </a:cubicBezTo>
                  <a:cubicBezTo>
                    <a:pt x="258" y="84"/>
                    <a:pt x="258" y="84"/>
                    <a:pt x="258" y="84"/>
                  </a:cubicBezTo>
                  <a:cubicBezTo>
                    <a:pt x="277" y="80"/>
                    <a:pt x="272" y="54"/>
                    <a:pt x="268" y="35"/>
                  </a:cubicBezTo>
                  <a:cubicBezTo>
                    <a:pt x="267" y="27"/>
                    <a:pt x="266" y="20"/>
                    <a:pt x="266" y="17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72" y="14"/>
                    <a:pt x="278" y="13"/>
                    <a:pt x="285" y="13"/>
                  </a:cubicBezTo>
                  <a:cubicBezTo>
                    <a:pt x="295" y="13"/>
                    <a:pt x="305" y="15"/>
                    <a:pt x="310" y="17"/>
                  </a:cubicBezTo>
                  <a:cubicBezTo>
                    <a:pt x="310" y="27"/>
                    <a:pt x="319" y="44"/>
                    <a:pt x="319" y="45"/>
                  </a:cubicBezTo>
                  <a:cubicBezTo>
                    <a:pt x="320" y="48"/>
                    <a:pt x="321" y="51"/>
                    <a:pt x="319" y="54"/>
                  </a:cubicBezTo>
                  <a:cubicBezTo>
                    <a:pt x="318" y="59"/>
                    <a:pt x="312" y="63"/>
                    <a:pt x="307" y="65"/>
                  </a:cubicBezTo>
                  <a:cubicBezTo>
                    <a:pt x="305" y="66"/>
                    <a:pt x="304" y="69"/>
                    <a:pt x="305" y="71"/>
                  </a:cubicBezTo>
                  <a:cubicBezTo>
                    <a:pt x="305" y="73"/>
                    <a:pt x="307" y="74"/>
                    <a:pt x="309" y="74"/>
                  </a:cubicBezTo>
                  <a:cubicBezTo>
                    <a:pt x="309" y="74"/>
                    <a:pt x="310" y="74"/>
                    <a:pt x="310" y="74"/>
                  </a:cubicBezTo>
                  <a:cubicBezTo>
                    <a:pt x="318" y="71"/>
                    <a:pt x="325" y="64"/>
                    <a:pt x="327" y="57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30" y="57"/>
                    <a:pt x="332" y="57"/>
                    <a:pt x="335" y="57"/>
                  </a:cubicBezTo>
                  <a:cubicBezTo>
                    <a:pt x="336" y="57"/>
                    <a:pt x="338" y="57"/>
                    <a:pt x="339" y="57"/>
                  </a:cubicBezTo>
                  <a:cubicBezTo>
                    <a:pt x="343" y="56"/>
                    <a:pt x="346" y="54"/>
                    <a:pt x="348" y="50"/>
                  </a:cubicBezTo>
                  <a:cubicBezTo>
                    <a:pt x="349" y="48"/>
                    <a:pt x="348" y="45"/>
                    <a:pt x="346" y="44"/>
                  </a:cubicBezTo>
                  <a:cubicBezTo>
                    <a:pt x="344" y="43"/>
                    <a:pt x="342" y="43"/>
                    <a:pt x="340" y="45"/>
                  </a:cubicBezTo>
                  <a:cubicBezTo>
                    <a:pt x="339" y="47"/>
                    <a:pt x="338" y="48"/>
                    <a:pt x="337" y="49"/>
                  </a:cubicBezTo>
                  <a:cubicBezTo>
                    <a:pt x="334" y="49"/>
                    <a:pt x="330" y="47"/>
                    <a:pt x="329" y="47"/>
                  </a:cubicBezTo>
                  <a:cubicBezTo>
                    <a:pt x="329" y="47"/>
                    <a:pt x="329" y="47"/>
                    <a:pt x="328" y="47"/>
                  </a:cubicBezTo>
                  <a:cubicBezTo>
                    <a:pt x="328" y="45"/>
                    <a:pt x="328" y="43"/>
                    <a:pt x="327" y="41"/>
                  </a:cubicBezTo>
                  <a:cubicBezTo>
                    <a:pt x="324" y="35"/>
                    <a:pt x="319" y="23"/>
                    <a:pt x="318" y="17"/>
                  </a:cubicBezTo>
                  <a:cubicBezTo>
                    <a:pt x="321" y="17"/>
                    <a:pt x="323" y="16"/>
                    <a:pt x="326" y="16"/>
                  </a:cubicBezTo>
                  <a:cubicBezTo>
                    <a:pt x="335" y="16"/>
                    <a:pt x="344" y="21"/>
                    <a:pt x="344" y="21"/>
                  </a:cubicBezTo>
                  <a:cubicBezTo>
                    <a:pt x="345" y="22"/>
                    <a:pt x="347" y="22"/>
                    <a:pt x="348" y="22"/>
                  </a:cubicBezTo>
                  <a:cubicBezTo>
                    <a:pt x="354" y="21"/>
                    <a:pt x="359" y="21"/>
                    <a:pt x="363" y="21"/>
                  </a:cubicBezTo>
                  <a:cubicBezTo>
                    <a:pt x="382" y="21"/>
                    <a:pt x="389" y="27"/>
                    <a:pt x="391" y="30"/>
                  </a:cubicBezTo>
                  <a:cubicBezTo>
                    <a:pt x="390" y="30"/>
                    <a:pt x="390" y="30"/>
                    <a:pt x="390" y="30"/>
                  </a:cubicBezTo>
                  <a:cubicBezTo>
                    <a:pt x="386" y="41"/>
                    <a:pt x="389" y="50"/>
                    <a:pt x="391" y="57"/>
                  </a:cubicBezTo>
                  <a:cubicBezTo>
                    <a:pt x="392" y="62"/>
                    <a:pt x="394" y="67"/>
                    <a:pt x="393" y="73"/>
                  </a:cubicBezTo>
                  <a:cubicBezTo>
                    <a:pt x="393" y="75"/>
                    <a:pt x="394" y="77"/>
                    <a:pt x="397" y="78"/>
                  </a:cubicBezTo>
                  <a:cubicBezTo>
                    <a:pt x="397" y="78"/>
                    <a:pt x="397" y="78"/>
                    <a:pt x="397" y="78"/>
                  </a:cubicBezTo>
                  <a:cubicBezTo>
                    <a:pt x="399" y="78"/>
                    <a:pt x="401" y="76"/>
                    <a:pt x="402" y="74"/>
                  </a:cubicBezTo>
                  <a:cubicBezTo>
                    <a:pt x="402" y="67"/>
                    <a:pt x="401" y="61"/>
                    <a:pt x="399" y="55"/>
                  </a:cubicBezTo>
                  <a:cubicBezTo>
                    <a:pt x="397" y="48"/>
                    <a:pt x="396" y="43"/>
                    <a:pt x="397" y="36"/>
                  </a:cubicBezTo>
                  <a:cubicBezTo>
                    <a:pt x="398" y="36"/>
                    <a:pt x="398" y="36"/>
                    <a:pt x="398" y="36"/>
                  </a:cubicBezTo>
                  <a:cubicBezTo>
                    <a:pt x="419" y="35"/>
                    <a:pt x="429" y="49"/>
                    <a:pt x="430" y="50"/>
                  </a:cubicBezTo>
                  <a:cubicBezTo>
                    <a:pt x="430" y="50"/>
                    <a:pt x="430" y="50"/>
                    <a:pt x="430" y="50"/>
                  </a:cubicBezTo>
                  <a:cubicBezTo>
                    <a:pt x="430" y="57"/>
                    <a:pt x="426" y="63"/>
                    <a:pt x="421" y="68"/>
                  </a:cubicBezTo>
                  <a:cubicBezTo>
                    <a:pt x="417" y="75"/>
                    <a:pt x="411" y="83"/>
                    <a:pt x="413" y="93"/>
                  </a:cubicBezTo>
                  <a:cubicBezTo>
                    <a:pt x="416" y="103"/>
                    <a:pt x="425" y="108"/>
                    <a:pt x="435" y="112"/>
                  </a:cubicBezTo>
                  <a:cubicBezTo>
                    <a:pt x="442" y="116"/>
                    <a:pt x="449" y="119"/>
                    <a:pt x="452" y="124"/>
                  </a:cubicBezTo>
                  <a:cubicBezTo>
                    <a:pt x="452" y="126"/>
                    <a:pt x="454" y="126"/>
                    <a:pt x="455" y="126"/>
                  </a:cubicBezTo>
                  <a:cubicBezTo>
                    <a:pt x="456" y="126"/>
                    <a:pt x="457" y="126"/>
                    <a:pt x="457" y="126"/>
                  </a:cubicBezTo>
                  <a:cubicBezTo>
                    <a:pt x="459" y="125"/>
                    <a:pt x="460" y="122"/>
                    <a:pt x="459" y="120"/>
                  </a:cubicBezTo>
                  <a:cubicBezTo>
                    <a:pt x="455" y="113"/>
                    <a:pt x="447" y="108"/>
                    <a:pt x="439" y="104"/>
                  </a:cubicBezTo>
                  <a:cubicBezTo>
                    <a:pt x="431" y="101"/>
                    <a:pt x="423" y="97"/>
                    <a:pt x="422" y="91"/>
                  </a:cubicBezTo>
                  <a:cubicBezTo>
                    <a:pt x="420" y="85"/>
                    <a:pt x="423" y="80"/>
                    <a:pt x="428" y="74"/>
                  </a:cubicBezTo>
                  <a:cubicBezTo>
                    <a:pt x="433" y="68"/>
                    <a:pt x="438" y="61"/>
                    <a:pt x="438" y="52"/>
                  </a:cubicBezTo>
                  <a:cubicBezTo>
                    <a:pt x="450" y="52"/>
                    <a:pt x="455" y="57"/>
                    <a:pt x="462" y="65"/>
                  </a:cubicBezTo>
                  <a:cubicBezTo>
                    <a:pt x="467" y="71"/>
                    <a:pt x="473" y="78"/>
                    <a:pt x="482" y="83"/>
                  </a:cubicBezTo>
                  <a:cubicBezTo>
                    <a:pt x="501" y="93"/>
                    <a:pt x="500" y="108"/>
                    <a:pt x="500" y="109"/>
                  </a:cubicBezTo>
                  <a:cubicBezTo>
                    <a:pt x="500" y="109"/>
                    <a:pt x="500" y="109"/>
                    <a:pt x="500" y="110"/>
                  </a:cubicBezTo>
                  <a:cubicBezTo>
                    <a:pt x="497" y="115"/>
                    <a:pt x="493" y="119"/>
                    <a:pt x="489" y="123"/>
                  </a:cubicBezTo>
                  <a:cubicBezTo>
                    <a:pt x="485" y="127"/>
                    <a:pt x="481" y="131"/>
                    <a:pt x="478" y="137"/>
                  </a:cubicBezTo>
                  <a:cubicBezTo>
                    <a:pt x="473" y="145"/>
                    <a:pt x="474" y="154"/>
                    <a:pt x="476" y="162"/>
                  </a:cubicBezTo>
                  <a:cubicBezTo>
                    <a:pt x="478" y="169"/>
                    <a:pt x="479" y="174"/>
                    <a:pt x="475" y="179"/>
                  </a:cubicBezTo>
                  <a:cubicBezTo>
                    <a:pt x="474" y="181"/>
                    <a:pt x="474" y="184"/>
                    <a:pt x="476" y="185"/>
                  </a:cubicBezTo>
                  <a:cubicBezTo>
                    <a:pt x="477" y="186"/>
                    <a:pt x="478" y="186"/>
                    <a:pt x="479" y="186"/>
                  </a:cubicBezTo>
                  <a:cubicBezTo>
                    <a:pt x="480" y="186"/>
                    <a:pt x="481" y="186"/>
                    <a:pt x="482" y="184"/>
                  </a:cubicBezTo>
                  <a:cubicBezTo>
                    <a:pt x="488" y="176"/>
                    <a:pt x="486" y="167"/>
                    <a:pt x="485" y="160"/>
                  </a:cubicBezTo>
                  <a:cubicBezTo>
                    <a:pt x="483" y="153"/>
                    <a:pt x="482" y="147"/>
                    <a:pt x="485" y="141"/>
                  </a:cubicBezTo>
                  <a:cubicBezTo>
                    <a:pt x="488" y="137"/>
                    <a:pt x="491" y="133"/>
                    <a:pt x="495" y="129"/>
                  </a:cubicBezTo>
                  <a:cubicBezTo>
                    <a:pt x="499" y="125"/>
                    <a:pt x="502" y="121"/>
                    <a:pt x="505" y="117"/>
                  </a:cubicBezTo>
                  <a:cubicBezTo>
                    <a:pt x="521" y="127"/>
                    <a:pt x="520" y="144"/>
                    <a:pt x="519" y="160"/>
                  </a:cubicBezTo>
                  <a:cubicBezTo>
                    <a:pt x="518" y="168"/>
                    <a:pt x="518" y="175"/>
                    <a:pt x="520" y="180"/>
                  </a:cubicBezTo>
                  <a:cubicBezTo>
                    <a:pt x="523" y="189"/>
                    <a:pt x="518" y="203"/>
                    <a:pt x="514" y="212"/>
                  </a:cubicBezTo>
                  <a:cubicBezTo>
                    <a:pt x="509" y="206"/>
                    <a:pt x="503" y="203"/>
                    <a:pt x="496" y="202"/>
                  </a:cubicBezTo>
                  <a:cubicBezTo>
                    <a:pt x="479" y="201"/>
                    <a:pt x="461" y="215"/>
                    <a:pt x="443" y="229"/>
                  </a:cubicBezTo>
                  <a:cubicBezTo>
                    <a:pt x="425" y="244"/>
                    <a:pt x="407" y="259"/>
                    <a:pt x="392" y="253"/>
                  </a:cubicBezTo>
                  <a:cubicBezTo>
                    <a:pt x="390" y="252"/>
                    <a:pt x="387" y="254"/>
                    <a:pt x="386" y="256"/>
                  </a:cubicBezTo>
                  <a:cubicBezTo>
                    <a:pt x="386" y="258"/>
                    <a:pt x="387" y="261"/>
                    <a:pt x="389" y="261"/>
                  </a:cubicBezTo>
                  <a:cubicBezTo>
                    <a:pt x="392" y="262"/>
                    <a:pt x="396" y="263"/>
                    <a:pt x="399" y="263"/>
                  </a:cubicBezTo>
                  <a:cubicBezTo>
                    <a:pt x="415" y="263"/>
                    <a:pt x="432" y="249"/>
                    <a:pt x="449" y="236"/>
                  </a:cubicBezTo>
                  <a:cubicBezTo>
                    <a:pt x="451" y="234"/>
                    <a:pt x="452" y="233"/>
                    <a:pt x="454" y="231"/>
                  </a:cubicBezTo>
                  <a:cubicBezTo>
                    <a:pt x="453" y="238"/>
                    <a:pt x="454" y="244"/>
                    <a:pt x="460" y="248"/>
                  </a:cubicBezTo>
                  <a:cubicBezTo>
                    <a:pt x="467" y="252"/>
                    <a:pt x="466" y="257"/>
                    <a:pt x="466" y="258"/>
                  </a:cubicBezTo>
                  <a:cubicBezTo>
                    <a:pt x="466" y="260"/>
                    <a:pt x="467" y="262"/>
                    <a:pt x="470" y="263"/>
                  </a:cubicBezTo>
                  <a:cubicBezTo>
                    <a:pt x="470" y="263"/>
                    <a:pt x="470" y="263"/>
                    <a:pt x="470" y="263"/>
                  </a:cubicBezTo>
                  <a:cubicBezTo>
                    <a:pt x="472" y="263"/>
                    <a:pt x="474" y="262"/>
                    <a:pt x="475" y="259"/>
                  </a:cubicBezTo>
                  <a:cubicBezTo>
                    <a:pt x="475" y="259"/>
                    <a:pt x="477" y="248"/>
                    <a:pt x="465" y="241"/>
                  </a:cubicBezTo>
                  <a:cubicBezTo>
                    <a:pt x="460" y="238"/>
                    <a:pt x="465" y="226"/>
                    <a:pt x="466" y="223"/>
                  </a:cubicBezTo>
                  <a:cubicBezTo>
                    <a:pt x="466" y="223"/>
                    <a:pt x="466" y="222"/>
                    <a:pt x="466" y="222"/>
                  </a:cubicBezTo>
                  <a:cubicBezTo>
                    <a:pt x="477" y="215"/>
                    <a:pt x="486" y="210"/>
                    <a:pt x="495" y="211"/>
                  </a:cubicBezTo>
                  <a:cubicBezTo>
                    <a:pt x="501" y="212"/>
                    <a:pt x="506" y="215"/>
                    <a:pt x="512" y="221"/>
                  </a:cubicBezTo>
                  <a:cubicBezTo>
                    <a:pt x="509" y="235"/>
                    <a:pt x="488" y="258"/>
                    <a:pt x="473" y="269"/>
                  </a:cubicBezTo>
                  <a:cubicBezTo>
                    <a:pt x="466" y="274"/>
                    <a:pt x="423" y="279"/>
                    <a:pt x="385" y="281"/>
                  </a:cubicBezTo>
                  <a:cubicBezTo>
                    <a:pt x="382" y="281"/>
                    <a:pt x="380" y="283"/>
                    <a:pt x="379" y="285"/>
                  </a:cubicBezTo>
                  <a:cubicBezTo>
                    <a:pt x="378" y="288"/>
                    <a:pt x="379" y="291"/>
                    <a:pt x="381" y="292"/>
                  </a:cubicBezTo>
                  <a:cubicBezTo>
                    <a:pt x="381" y="293"/>
                    <a:pt x="381" y="295"/>
                    <a:pt x="381" y="296"/>
                  </a:cubicBezTo>
                  <a:cubicBezTo>
                    <a:pt x="381" y="300"/>
                    <a:pt x="377" y="306"/>
                    <a:pt x="374" y="308"/>
                  </a:cubicBezTo>
                  <a:cubicBezTo>
                    <a:pt x="370" y="310"/>
                    <a:pt x="367" y="314"/>
                    <a:pt x="362" y="318"/>
                  </a:cubicBezTo>
                  <a:cubicBezTo>
                    <a:pt x="356" y="324"/>
                    <a:pt x="349" y="332"/>
                    <a:pt x="340" y="33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5313040" y="2304236"/>
            <a:ext cx="944254" cy="982029"/>
            <a:chOff x="3762262" y="2135688"/>
            <a:chExt cx="1501696" cy="1501696"/>
          </a:xfrm>
        </p:grpSpPr>
        <p:sp>
          <p:nvSpPr>
            <p:cNvPr id="10" name="Oval 19"/>
            <p:cNvSpPr/>
            <p:nvPr/>
          </p:nvSpPr>
          <p:spPr>
            <a:xfrm>
              <a:off x="4088450" y="2456414"/>
              <a:ext cx="860246" cy="860246"/>
            </a:xfrm>
            <a:prstGeom prst="ellipse">
              <a:avLst/>
            </a:prstGeom>
            <a:solidFill>
              <a:srgbClr val="26B7BC"/>
            </a:solidFill>
            <a:ln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60000"/>
                </a:lnSpc>
              </a:pPr>
              <a:endParaRPr lang="en-US" sz="1400" dirty="0">
                <a:latin typeface="Source Sans Pro" charset="0"/>
              </a:endParaRPr>
            </a:p>
          </p:txBody>
        </p:sp>
        <p:sp>
          <p:nvSpPr>
            <p:cNvPr id="11" name="Oval 20"/>
            <p:cNvSpPr/>
            <p:nvPr/>
          </p:nvSpPr>
          <p:spPr>
            <a:xfrm>
              <a:off x="3977184" y="2345148"/>
              <a:ext cx="1082776" cy="1082776"/>
            </a:xfrm>
            <a:prstGeom prst="ellipse">
              <a:avLst/>
            </a:prstGeom>
            <a:noFill/>
            <a:ln w="50800"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  <p:sp>
          <p:nvSpPr>
            <p:cNvPr id="12" name="Oval 21"/>
            <p:cNvSpPr/>
            <p:nvPr/>
          </p:nvSpPr>
          <p:spPr>
            <a:xfrm>
              <a:off x="3847352" y="2220778"/>
              <a:ext cx="1331517" cy="1331517"/>
            </a:xfrm>
            <a:prstGeom prst="ellipse">
              <a:avLst/>
            </a:prstGeom>
            <a:noFill/>
            <a:ln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  <p:sp>
          <p:nvSpPr>
            <p:cNvPr id="13" name="Oval 22"/>
            <p:cNvSpPr/>
            <p:nvPr/>
          </p:nvSpPr>
          <p:spPr>
            <a:xfrm>
              <a:off x="3762262" y="2135688"/>
              <a:ext cx="1501696" cy="1501696"/>
            </a:xfrm>
            <a:prstGeom prst="ellipse">
              <a:avLst/>
            </a:prstGeom>
            <a:noFill/>
            <a:ln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3974413" y="1804044"/>
            <a:ext cx="1000971" cy="938055"/>
            <a:chOff x="3762262" y="2135688"/>
            <a:chExt cx="1501696" cy="1501696"/>
          </a:xfrm>
        </p:grpSpPr>
        <p:sp>
          <p:nvSpPr>
            <p:cNvPr id="15" name="Oval 19"/>
            <p:cNvSpPr/>
            <p:nvPr/>
          </p:nvSpPr>
          <p:spPr>
            <a:xfrm>
              <a:off x="4088450" y="2456414"/>
              <a:ext cx="860246" cy="860246"/>
            </a:xfrm>
            <a:prstGeom prst="ellipse">
              <a:avLst/>
            </a:prstGeom>
            <a:solidFill>
              <a:srgbClr val="26B7BC"/>
            </a:solidFill>
            <a:ln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60000"/>
                </a:lnSpc>
              </a:pPr>
              <a:endParaRPr lang="en-US" sz="1400" dirty="0">
                <a:latin typeface="Source Sans Pro" charset="0"/>
              </a:endParaRPr>
            </a:p>
          </p:txBody>
        </p:sp>
        <p:sp>
          <p:nvSpPr>
            <p:cNvPr id="16" name="Oval 20"/>
            <p:cNvSpPr/>
            <p:nvPr/>
          </p:nvSpPr>
          <p:spPr>
            <a:xfrm>
              <a:off x="3977184" y="2345148"/>
              <a:ext cx="1082776" cy="1082776"/>
            </a:xfrm>
            <a:prstGeom prst="ellipse">
              <a:avLst/>
            </a:prstGeom>
            <a:noFill/>
            <a:ln w="50800"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  <p:sp>
          <p:nvSpPr>
            <p:cNvPr id="17" name="Oval 21"/>
            <p:cNvSpPr/>
            <p:nvPr/>
          </p:nvSpPr>
          <p:spPr>
            <a:xfrm>
              <a:off x="3847352" y="2220778"/>
              <a:ext cx="1331517" cy="1331517"/>
            </a:xfrm>
            <a:prstGeom prst="ellipse">
              <a:avLst/>
            </a:prstGeom>
            <a:noFill/>
            <a:ln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  <p:sp>
          <p:nvSpPr>
            <p:cNvPr id="18" name="Oval 22"/>
            <p:cNvSpPr/>
            <p:nvPr/>
          </p:nvSpPr>
          <p:spPr>
            <a:xfrm>
              <a:off x="3762262" y="2135688"/>
              <a:ext cx="1501696" cy="1501696"/>
            </a:xfrm>
            <a:prstGeom prst="ellipse">
              <a:avLst/>
            </a:prstGeom>
            <a:noFill/>
            <a:ln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30701" y="2943488"/>
            <a:ext cx="1000971" cy="982029"/>
            <a:chOff x="3762262" y="2135688"/>
            <a:chExt cx="1501696" cy="1501696"/>
          </a:xfrm>
        </p:grpSpPr>
        <p:sp>
          <p:nvSpPr>
            <p:cNvPr id="20" name="Oval 19"/>
            <p:cNvSpPr/>
            <p:nvPr/>
          </p:nvSpPr>
          <p:spPr>
            <a:xfrm>
              <a:off x="4088450" y="2456414"/>
              <a:ext cx="860246" cy="860246"/>
            </a:xfrm>
            <a:prstGeom prst="ellipse">
              <a:avLst/>
            </a:prstGeom>
            <a:solidFill>
              <a:srgbClr val="26B7BC"/>
            </a:solidFill>
            <a:ln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60000"/>
                </a:lnSpc>
              </a:pPr>
              <a:endParaRPr lang="en-US" sz="1400" dirty="0">
                <a:latin typeface="Source Sans Pro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977184" y="2345148"/>
              <a:ext cx="1082776" cy="1082776"/>
            </a:xfrm>
            <a:prstGeom prst="ellipse">
              <a:avLst/>
            </a:prstGeom>
            <a:noFill/>
            <a:ln w="50800"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847352" y="2220778"/>
              <a:ext cx="1331517" cy="1331517"/>
            </a:xfrm>
            <a:prstGeom prst="ellipse">
              <a:avLst/>
            </a:prstGeom>
            <a:noFill/>
            <a:ln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762262" y="2135688"/>
              <a:ext cx="1501696" cy="1501696"/>
            </a:xfrm>
            <a:prstGeom prst="ellipse">
              <a:avLst/>
            </a:prstGeom>
            <a:noFill/>
            <a:ln>
              <a:solidFill>
                <a:srgbClr val="26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</p:grpSp>
      <p:sp>
        <p:nvSpPr>
          <p:cNvPr id="24" name="Tekstvak 23"/>
          <p:cNvSpPr txBox="1"/>
          <p:nvPr/>
        </p:nvSpPr>
        <p:spPr>
          <a:xfrm>
            <a:off x="1602101" y="3230621"/>
            <a:ext cx="19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FlandersArtSans-Regular" panose="00000500000000000000" pitchFamily="2" charset="0"/>
              </a:rPr>
              <a:t>Stemmen met stickers: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FlandersArtSans-Regular" panose="00000500000000000000" pitchFamily="2" charset="0"/>
              </a:rPr>
              <a:t>Rood = korte termijn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FlandersArtSans-Regular" panose="00000500000000000000" pitchFamily="2" charset="0"/>
              </a:rPr>
              <a:t>Groen= lange termijn</a:t>
            </a:r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234816" y="1737752"/>
            <a:ext cx="192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FlandersArtSans-Regular" panose="00000500000000000000" pitchFamily="2" charset="0"/>
              </a:rPr>
              <a:t>Maximaal twee stickers per idee</a:t>
            </a:r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236489" y="2631383"/>
            <a:ext cx="242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FlandersArtSans-Regular" panose="00000500000000000000" pitchFamily="2" charset="0"/>
              </a:rPr>
              <a:t>Alle stickers moeten op</a:t>
            </a:r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633728" y="5310618"/>
            <a:ext cx="525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accent1"/>
                </a:solidFill>
                <a:latin typeface="FlandersArtSans-Regular" panose="00000500000000000000" pitchFamily="2" charset="0"/>
              </a:rPr>
              <a:t>Kies met lef en kies voor ideeën die u energie geven. Kies spontaan!</a:t>
            </a:r>
            <a:endParaRPr lang="nl-BE" sz="2400" b="1" dirty="0">
              <a:solidFill>
                <a:schemeClr val="accent1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26665"/>
              </p:ext>
            </p:extLst>
          </p:nvPr>
        </p:nvGraphicFramePr>
        <p:xfrm>
          <a:off x="473075" y="548683"/>
          <a:ext cx="822960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3675617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9395717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>
                          <a:latin typeface="FlandersArtSans-Regular" panose="00000500000000000000" pitchFamily="2" charset="0"/>
                        </a:rPr>
                        <a:t>Korte termijn ideeën </a:t>
                      </a:r>
                      <a:endParaRPr lang="nl-BE" sz="2400" dirty="0">
                        <a:latin typeface="FlandersArtSans-Regular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>
                          <a:latin typeface="FlandersArtSans-Regular" panose="00000500000000000000" pitchFamily="2" charset="0"/>
                        </a:rPr>
                        <a:t>Lange termijn ideeën </a:t>
                      </a:r>
                      <a:endParaRPr lang="nl-BE" sz="2400" dirty="0">
                        <a:latin typeface="FlandersArtSans-Regular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225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6577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88747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09562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38545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01078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2205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05306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9637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1978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62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11786"/>
      </p:ext>
    </p:extLst>
  </p:cSld>
  <p:clrMapOvr>
    <a:masterClrMapping/>
  </p:clrMapOvr>
</p:sld>
</file>

<file path=ppt/theme/theme1.xml><?xml version="1.0" encoding="utf-8"?>
<a:theme xmlns:a="http://schemas.openxmlformats.org/drawingml/2006/main" name="2014_ppt_WSE-werk">
  <a:themeElements>
    <a:clrScheme name="2014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31B7BC"/>
      </a:accent1>
      <a:accent2>
        <a:srgbClr val="E69B1E"/>
      </a:accent2>
      <a:accent3>
        <a:srgbClr val="BE50A7"/>
      </a:accent3>
      <a:accent4>
        <a:srgbClr val="C9D010"/>
      </a:accent4>
      <a:accent5>
        <a:srgbClr val="24789C"/>
      </a:accent5>
      <a:accent6>
        <a:srgbClr val="FFEB00"/>
      </a:accent6>
      <a:hlink>
        <a:srgbClr val="A5A5A5"/>
      </a:hlink>
      <a:folHlink>
        <a:srgbClr val="A5A5A5"/>
      </a:folHlink>
    </a:clrScheme>
    <a:fontScheme name="201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2014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31B7BC"/>
      </a:accent1>
      <a:accent2>
        <a:srgbClr val="E69B1E"/>
      </a:accent2>
      <a:accent3>
        <a:srgbClr val="BE50A7"/>
      </a:accent3>
      <a:accent4>
        <a:srgbClr val="C9D010"/>
      </a:accent4>
      <a:accent5>
        <a:srgbClr val="24789C"/>
      </a:accent5>
      <a:accent6>
        <a:srgbClr val="FFEB00"/>
      </a:accent6>
      <a:hlink>
        <a:srgbClr val="A5A5A5"/>
      </a:hlink>
      <a:folHlink>
        <a:srgbClr val="A5A5A5"/>
      </a:folHlink>
    </a:clrScheme>
    <a:fontScheme name="201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SE Document" ma:contentTypeID="0x01010068F2E938EF620040A74E7DB3C94DEBA000B0EF746E383C4642BC9E2034460CD6E9" ma:contentTypeVersion="13" ma:contentTypeDescription="" ma:contentTypeScope="" ma:versionID="bd2be613329e764f21a523ae63b54f49">
  <xsd:schema xmlns:xsd="http://www.w3.org/2001/XMLSchema" xmlns:xs="http://www.w3.org/2001/XMLSchema" xmlns:p="http://schemas.microsoft.com/office/2006/metadata/properties" xmlns:ns2="f25b312e-0093-4a1c-847a-c5e067e1bbd2" xmlns:ns3="9fe4271f-7610-45a9-ba40-89efa8138161" targetNamespace="http://schemas.microsoft.com/office/2006/metadata/properties" ma:root="true" ma:fieldsID="10adefec05d3c97888c4e9c9aec8f5d6" ns2:_="" ns3:_="">
    <xsd:import namespace="f25b312e-0093-4a1c-847a-c5e067e1bbd2"/>
    <xsd:import namespace="9fe4271f-7610-45a9-ba40-89efa8138161"/>
    <xsd:element name="properties">
      <xsd:complexType>
        <xsd:sequence>
          <xsd:element name="documentManagement">
            <xsd:complexType>
              <xsd:all>
                <xsd:element ref="ns2:maef977dab8e43c1b64ff7ed2f79dfab" minOccurs="0"/>
                <xsd:element ref="ns2:TaxCatchAll" minOccurs="0"/>
                <xsd:element ref="ns2:TaxCatchAllLabel" minOccurs="0"/>
                <xsd:element ref="ns2:haf033858f254ba8aa3d1e1a44364f81" minOccurs="0"/>
                <xsd:element ref="ns2:c9c6ce830bd2482ba8ec58e17803a3d7" minOccurs="0"/>
                <xsd:element ref="ns2:g30ab6d08a5c410cb648235b43c66b7a" minOccurs="0"/>
                <xsd:element ref="ns3:Rubriek" minOccurs="0"/>
                <xsd:element ref="ns2:Ja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b312e-0093-4a1c-847a-c5e067e1bbd2" elementFormDefault="qualified">
    <xsd:import namespace="http://schemas.microsoft.com/office/2006/documentManagement/types"/>
    <xsd:import namespace="http://schemas.microsoft.com/office/infopath/2007/PartnerControls"/>
    <xsd:element name="maef977dab8e43c1b64ff7ed2f79dfab" ma:index="8" ma:taxonomy="true" ma:internalName="maef977dab8e43c1b64ff7ed2f79dfab" ma:taxonomyFieldName="TypeDocument" ma:displayName="Type document" ma:default="" ma:fieldId="{6aef977d-ab8e-43c1-b64f-f7ed2f79dfab}" ma:taxonomyMulti="true" ma:sspId="1f8d5420-8a7a-4254-9dee-e65a4531f4c3" ma:termSetId="3a80e972-8c30-4b7e-a123-04e9f61f70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3878e6f-dd7a-46d9-9c34-121c66c618aa}" ma:internalName="TaxCatchAll" ma:showField="CatchAllData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3878e6f-dd7a-46d9-9c34-121c66c618aa}" ma:internalName="TaxCatchAllLabel" ma:readOnly="true" ma:showField="CatchAllDataLabel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f033858f254ba8aa3d1e1a44364f81" ma:index="12" ma:taxonomy="true" ma:internalName="haf033858f254ba8aa3d1e1a44364f81" ma:taxonomyFieldName="AfdelingTeam" ma:displayName="Afdeling / Team" ma:default="" ma:fieldId="{1af03385-8f25-4ba8-aa3d-1e1a44364f81}" ma:sspId="1f8d5420-8a7a-4254-9dee-e65a4531f4c3" ma:termSetId="ab0e1f11-408e-451d-8d67-9e42824d18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c6ce830bd2482ba8ec58e17803a3d7" ma:index="14" nillable="true" ma:taxonomy="true" ma:internalName="c9c6ce830bd2482ba8ec58e17803a3d7" ma:taxonomyFieldName="WSEMaterie" ma:displayName="Materie" ma:readOnly="false" ma:default="" ma:fieldId="{c9c6ce83-0bd2-482b-a8ec-58e17803a3d7}" ma:taxonomyMulti="true" ma:sspId="1f8d5420-8a7a-4254-9dee-e65a4531f4c3" ma:termSetId="b0e87c6c-7969-4e6c-a4ac-4befea867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0ab6d08a5c410cb648235b43c66b7a" ma:index="16" nillable="true" ma:taxonomy="true" ma:internalName="g30ab6d08a5c410cb648235b43c66b7a" ma:taxonomyFieldName="ExterneAuteurs" ma:displayName="Externe auteurs" ma:default="" ma:fieldId="{030ab6d0-8a5c-410c-b648-235b43c66b7a}" ma:taxonomyMulti="true" ma:sspId="1f8d5420-8a7a-4254-9dee-e65a4531f4c3" ma:termSetId="457f17c8-aeb1-4ffe-8b4e-35acc2fb15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ar" ma:index="19" ma:displayName="Jaar" ma:default="2018" ma:internalName="Ja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4271f-7610-45a9-ba40-89efa8138161" elementFormDefault="qualified">
    <xsd:import namespace="http://schemas.microsoft.com/office/2006/documentManagement/types"/>
    <xsd:import namespace="http://schemas.microsoft.com/office/infopath/2007/PartnerControls"/>
    <xsd:element name="Rubriek" ma:index="18" nillable="true" ma:displayName="Rubriek" ma:default="Agenda" ma:format="Dropdown" ma:internalName="Rubriek">
      <xsd:simpleType>
        <xsd:union memberTypes="dms:Text">
          <xsd:simpleType>
            <xsd:restriction base="dms:Choice">
              <xsd:enumeration value="Agenda"/>
              <xsd:enumeration value="Extern (zonder band)"/>
              <xsd:enumeration value="Extern (met band)"/>
              <xsd:enumeration value="PLOEG"/>
              <xsd:enumeration value="E-mail signatuur"/>
              <xsd:enumeration value="Fax"/>
              <xsd:enumeration value="Nota"/>
              <xsd:enumeration value="Persmededeling"/>
              <xsd:enumeration value="Presentatie"/>
              <xsd:enumeration value="Omzendbrief"/>
              <xsd:enumeration value="Juridische documenten"/>
              <xsd:enumeration value="Uitnodiging internationaal"/>
              <xsd:enumeration value="Uitnodiging nationaal"/>
              <xsd:enumeration value="Verslag"/>
              <xsd:enumeration value="Oude Huisstijl"/>
              <xsd:enumeration value="Sjablonen minister Muyters"/>
              <xsd:enumeration value="Publicatie met voorblad en colofon"/>
              <xsd:enumeration value="Banners en logo's"/>
              <xsd:enumeration value="Financiële sjablonen"/>
              <xsd:enumeration value="Modelnota’s agenderingen"/>
              <xsd:enumeration value="Sjablonen minister Homans"/>
              <xsd:enumeration value="Wetgeving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ar xmlns="f25b312e-0093-4a1c-847a-c5e067e1bbd2">2016</Jaar>
    <TaxCatchAll xmlns="f25b312e-0093-4a1c-847a-c5e067e1bbd2">
      <Value>38</Value>
      <Value>1</Value>
    </TaxCatchAll>
    <maef977dab8e43c1b64ff7ed2f79dfab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53b0e033-4215-44ed-be64-8a4ae5e63f46</TermId>
        </TermInfo>
      </Terms>
    </maef977dab8e43c1b64ff7ed2f79dfab>
    <haf033858f254ba8aa3d1e1a44364f81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Departement</TermName>
          <TermId xmlns="http://schemas.microsoft.com/office/infopath/2007/PartnerControls">8f368871-e66a-4297-889f-80b384f7fdcb</TermId>
        </TermInfo>
      </Terms>
    </haf033858f254ba8aa3d1e1a44364f81>
    <Rubriek xmlns="9fe4271f-7610-45a9-ba40-89efa8138161">Presentatie</Rubriek>
    <c9c6ce830bd2482ba8ec58e17803a3d7 xmlns="f25b312e-0093-4a1c-847a-c5e067e1bbd2">
      <Terms xmlns="http://schemas.microsoft.com/office/infopath/2007/PartnerControls"/>
    </c9c6ce830bd2482ba8ec58e17803a3d7>
    <g30ab6d08a5c410cb648235b43c66b7a xmlns="f25b312e-0093-4a1c-847a-c5e067e1bbd2">
      <Terms xmlns="http://schemas.microsoft.com/office/infopath/2007/PartnerControls"/>
    </g30ab6d08a5c410cb648235b43c66b7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7E1D19-CD58-48A9-BA75-F0377C590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b312e-0093-4a1c-847a-c5e067e1bbd2"/>
    <ds:schemaRef ds:uri="9fe4271f-7610-45a9-ba40-89efa8138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354DFA-4521-427D-BADC-58192C06A29D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f25b312e-0093-4a1c-847a-c5e067e1b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fe4271f-7610-45a9-ba40-89efa813816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E17F57-0119-40D8-8A2E-20FB2E9CF1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2014_02_ppt_WSE-Vlaanderen-is-duurzaam-ondernemen</Template>
  <TotalTime>52</TotalTime>
  <Words>267</Words>
  <Application>Microsoft Office PowerPoint</Application>
  <PresentationFormat>Diavoorstelling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FlandersArtSans-Regular</vt:lpstr>
      <vt:lpstr>Source Sans Pro</vt:lpstr>
      <vt:lpstr>Times</vt:lpstr>
      <vt:lpstr>Wingdings</vt:lpstr>
      <vt:lpstr>2014_ppt_WSE-werk</vt:lpstr>
      <vt:lpstr>Workshop 4: duurzaamheidsacties</vt:lpstr>
      <vt:lpstr>Agenda</vt:lpstr>
      <vt:lpstr>   Doel van deze workshop</vt:lpstr>
      <vt:lpstr>   De Sustatoolmethode: de gekozen thema’s</vt:lpstr>
      <vt:lpstr>Gekozen thema’s</vt:lpstr>
      <vt:lpstr>   Brainstorm duurzaamheidsinitiatieven</vt:lpstr>
      <vt:lpstr>PowerPoint-presentatie</vt:lpstr>
      <vt:lpstr>   Sorteren van duurzaamheidsinitiatieven</vt:lpstr>
      <vt:lpstr>PowerPoint-presentatie</vt:lpstr>
      <vt:lpstr>   En nu?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4: duurzaamheidsacties</dc:title>
  <dc:creator>Synaeve, Fien</dc:creator>
  <dc:description/>
  <cp:lastModifiedBy>Synaeve, Fien</cp:lastModifiedBy>
  <cp:revision>7</cp:revision>
  <dcterms:created xsi:type="dcterms:W3CDTF">2019-01-25T10:49:08Z</dcterms:created>
  <dcterms:modified xsi:type="dcterms:W3CDTF">2019-01-25T11:41:53Z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0x01010068F2E938EF620040A74E7DB3C94DEBA000B0EF746E383C4642BC9E2034460CD6E9</vt:lpwstr>
  </property>
  <property fmtid="{D5CDD505-2E9C-101B-9397-08002B2CF9AE}" pid="3" name="ee7fe41ad3b343979a7c3821243045dc">
    <vt:lpwstr>2014|d4ae3f4b-888d-47d9-afce-d111b46a6f3c</vt:lpwstr>
  </property>
  <property fmtid="{D5CDD505-2E9C-101B-9397-08002B2CF9AE}" pid="4" name="WSEMaterie">
    <vt:lpwstr/>
  </property>
  <property fmtid="{D5CDD505-2E9C-101B-9397-08002B2CF9AE}" pid="5" name="ExterneAuteurs">
    <vt:lpwstr/>
  </property>
  <property fmtid="{D5CDD505-2E9C-101B-9397-08002B2CF9AE}" pid="6" name="TypeDocument">
    <vt:lpwstr>38;#Presentatie|53b0e033-4215-44ed-be64-8a4ae5e63f46</vt:lpwstr>
  </property>
  <property fmtid="{D5CDD505-2E9C-101B-9397-08002B2CF9AE}" pid="7" name="DocumentJaar">
    <vt:lpwstr>120;#2014|d4ae3f4b-888d-47d9-afce-d111b46a6f3c</vt:lpwstr>
  </property>
  <property fmtid="{D5CDD505-2E9C-101B-9397-08002B2CF9AE}" pid="8" name="AfdelingTeam">
    <vt:lpwstr>1;#Departement|8f368871-e66a-4297-889f-80b384f7fdcb</vt:lpwstr>
  </property>
  <property fmtid="{D5CDD505-2E9C-101B-9397-08002B2CF9AE}" pid="9" name="Order">
    <vt:r8>18200</vt:r8>
  </property>
</Properties>
</file>